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64" r:id="rId3"/>
    <p:sldMasterId id="2147483676" r:id="rId4"/>
    <p:sldMasterId id="2147483688" r:id="rId5"/>
    <p:sldMasterId id="2147483700" r:id="rId6"/>
  </p:sldMasterIdLst>
  <p:notesMasterIdLst>
    <p:notesMasterId r:id="rId62"/>
  </p:notesMasterIdLst>
  <p:sldIdLst>
    <p:sldId id="256" r:id="rId7"/>
    <p:sldId id="307" r:id="rId8"/>
    <p:sldId id="308" r:id="rId9"/>
    <p:sldId id="309" r:id="rId10"/>
    <p:sldId id="310" r:id="rId11"/>
    <p:sldId id="257" r:id="rId12"/>
    <p:sldId id="258" r:id="rId13"/>
    <p:sldId id="270" r:id="rId14"/>
    <p:sldId id="275" r:id="rId15"/>
    <p:sldId id="276" r:id="rId16"/>
    <p:sldId id="271" r:id="rId17"/>
    <p:sldId id="272" r:id="rId18"/>
    <p:sldId id="273" r:id="rId19"/>
    <p:sldId id="274" r:id="rId20"/>
    <p:sldId id="277" r:id="rId21"/>
    <p:sldId id="278" r:id="rId22"/>
    <p:sldId id="279" r:id="rId23"/>
    <p:sldId id="280" r:id="rId24"/>
    <p:sldId id="281" r:id="rId25"/>
    <p:sldId id="282" r:id="rId26"/>
    <p:sldId id="283" r:id="rId27"/>
    <p:sldId id="259" r:id="rId28"/>
    <p:sldId id="260" r:id="rId29"/>
    <p:sldId id="261" r:id="rId30"/>
    <p:sldId id="262" r:id="rId31"/>
    <p:sldId id="263" r:id="rId32"/>
    <p:sldId id="264" r:id="rId33"/>
    <p:sldId id="265"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266" r:id="rId53"/>
    <p:sldId id="267" r:id="rId54"/>
    <p:sldId id="268" r:id="rId55"/>
    <p:sldId id="269" r:id="rId56"/>
    <p:sldId id="302" r:id="rId57"/>
    <p:sldId id="303" r:id="rId58"/>
    <p:sldId id="304" r:id="rId59"/>
    <p:sldId id="305" r:id="rId60"/>
    <p:sldId id="306" r:id="rId61"/>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Times"/>
      </a:defRPr>
    </a:lvl1pPr>
    <a:lvl2pPr marL="40639" marR="40639" indent="2667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Times"/>
      </a:defRPr>
    </a:lvl2pPr>
    <a:lvl3pPr marL="40639" marR="40639" indent="533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Times"/>
      </a:defRPr>
    </a:lvl3pPr>
    <a:lvl4pPr marL="40639" marR="40639" indent="800099"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Times"/>
      </a:defRPr>
    </a:lvl4pPr>
    <a:lvl5pPr marL="40639" marR="40639" indent="1066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Times"/>
      </a:defRPr>
    </a:lvl5pPr>
    <a:lvl6pPr marL="40639" marR="40639" indent="13335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Times"/>
      </a:defRPr>
    </a:lvl6pPr>
    <a:lvl7pPr marL="40639" marR="40639" indent="16129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Times"/>
      </a:defRPr>
    </a:lvl7pPr>
    <a:lvl8pPr marL="40639" marR="40639" indent="1879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Times"/>
      </a:defRPr>
    </a:lvl8pPr>
    <a:lvl9pPr marL="40639" marR="40639" indent="21463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Time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882" y="90"/>
      </p:cViewPr>
      <p:guideLst/>
    </p:cSldViewPr>
  </p:slideViewPr>
  <p:notesTextViewPr>
    <p:cViewPr>
      <p:scale>
        <a:sx n="1" d="1"/>
        <a:sy n="1" d="1"/>
      </p:scale>
      <p:origin x="0" y="0"/>
    </p:cViewPr>
  </p:notesTextViewPr>
  <p:sorterViewPr>
    <p:cViewPr varScale="1">
      <p:scale>
        <a:sx n="100" d="100"/>
        <a:sy n="100" d="100"/>
      </p:scale>
      <p:origin x="0" y="-97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70971361"/>
      </p:ext>
    </p:extLst>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E311D2-36DE-462C-8D4D-FEC9B7E5884C}" type="slidenum">
              <a:rPr lang="it-IT" altLang="it-IT">
                <a:solidFill>
                  <a:srgbClr val="000000"/>
                </a:solidFill>
              </a:rPr>
              <a:pPr>
                <a:spcBef>
                  <a:spcPct val="0"/>
                </a:spcBef>
              </a:pPr>
              <a:t>9</a:t>
            </a:fld>
            <a:endParaRPr lang="it-IT" altLang="it-IT">
              <a:solidFill>
                <a:srgbClr val="000000"/>
              </a:solidFill>
            </a:endParaRPr>
          </a:p>
        </p:txBody>
      </p:sp>
      <p:sp>
        <p:nvSpPr>
          <p:cNvPr id="13315" name="Rectangle 2"/>
          <p:cNvSpPr>
            <a:spLocks noGrp="1" noRot="1" noChangeAspect="1" noChangeArrowheads="1" noTextEdit="1"/>
          </p:cNvSpPr>
          <p:nvPr>
            <p:ph type="sldImg"/>
          </p:nvPr>
        </p:nvSpPr>
        <p:spPr>
          <a:xfrm>
            <a:off x="952500" y="685800"/>
            <a:ext cx="4953000" cy="342900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3956742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95C400-7044-47A2-8D25-3D287C8BDC2C}" type="slidenum">
              <a:rPr lang="it-IT" altLang="it-IT">
                <a:solidFill>
                  <a:srgbClr val="000000"/>
                </a:solidFill>
              </a:rPr>
              <a:pPr>
                <a:spcBef>
                  <a:spcPct val="0"/>
                </a:spcBef>
              </a:pPr>
              <a:t>21</a:t>
            </a:fld>
            <a:endParaRPr lang="it-IT" altLang="it-IT">
              <a:solidFill>
                <a:srgbClr val="000000"/>
              </a:solidFill>
            </a:endParaRPr>
          </a:p>
        </p:txBody>
      </p:sp>
      <p:sp>
        <p:nvSpPr>
          <p:cNvPr id="26627" name="Rectangle 2"/>
          <p:cNvSpPr>
            <a:spLocks noGrp="1" noRot="1" noChangeAspect="1" noChangeArrowheads="1" noTextEdit="1"/>
          </p:cNvSpPr>
          <p:nvPr>
            <p:ph type="sldImg"/>
          </p:nvPr>
        </p:nvSpPr>
        <p:spPr>
          <a:xfrm>
            <a:off x="952500" y="685800"/>
            <a:ext cx="4953000" cy="3429000"/>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285786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A036A7-9B6B-4A29-8A3A-8E729575CA9D}" type="slidenum">
              <a:rPr lang="it-IT" altLang="it-IT">
                <a:solidFill>
                  <a:srgbClr val="000000"/>
                </a:solidFill>
              </a:rPr>
              <a:pPr>
                <a:spcBef>
                  <a:spcPct val="0"/>
                </a:spcBef>
              </a:pPr>
              <a:t>10</a:t>
            </a:fld>
            <a:endParaRPr lang="it-IT" altLang="it-IT">
              <a:solidFill>
                <a:srgbClr val="000000"/>
              </a:solidFill>
            </a:endParaRPr>
          </a:p>
        </p:txBody>
      </p:sp>
      <p:sp>
        <p:nvSpPr>
          <p:cNvPr id="15363" name="Rectangle 2"/>
          <p:cNvSpPr>
            <a:spLocks noGrp="1" noRot="1" noChangeAspect="1" noChangeArrowheads="1" noTextEdit="1"/>
          </p:cNvSpPr>
          <p:nvPr>
            <p:ph type="sldImg"/>
          </p:nvPr>
        </p:nvSpPr>
        <p:spPr>
          <a:xfrm>
            <a:off x="952500" y="685800"/>
            <a:ext cx="4953000" cy="3429000"/>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224348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E4FA31A-5C2A-445C-BED2-21063BB795E6}" type="slidenum">
              <a:rPr lang="it-IT" altLang="it-IT">
                <a:solidFill>
                  <a:srgbClr val="000000"/>
                </a:solidFill>
              </a:rPr>
              <a:pPr>
                <a:spcBef>
                  <a:spcPct val="0"/>
                </a:spcBef>
              </a:pPr>
              <a:t>11</a:t>
            </a:fld>
            <a:endParaRPr lang="it-IT" altLang="it-IT">
              <a:solidFill>
                <a:srgbClr val="000000"/>
              </a:solidFill>
            </a:endParaRPr>
          </a:p>
        </p:txBody>
      </p:sp>
      <p:sp>
        <p:nvSpPr>
          <p:cNvPr id="5123" name="Rectangle 2"/>
          <p:cNvSpPr>
            <a:spLocks noGrp="1" noRot="1" noChangeAspect="1" noChangeArrowheads="1" noTextEdit="1"/>
          </p:cNvSpPr>
          <p:nvPr>
            <p:ph type="sldImg"/>
          </p:nvPr>
        </p:nvSpPr>
        <p:spPr>
          <a:xfrm>
            <a:off x="952500" y="685800"/>
            <a:ext cx="4953000" cy="342900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3239574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792107-90DB-4E5B-8B71-0E5CFDD872DD}" type="slidenum">
              <a:rPr lang="it-IT" altLang="it-IT">
                <a:solidFill>
                  <a:srgbClr val="000000"/>
                </a:solidFill>
              </a:rPr>
              <a:pPr>
                <a:spcBef>
                  <a:spcPct val="0"/>
                </a:spcBef>
              </a:pPr>
              <a:t>12</a:t>
            </a:fld>
            <a:endParaRPr lang="it-IT" altLang="it-IT">
              <a:solidFill>
                <a:srgbClr val="000000"/>
              </a:solidFill>
            </a:endParaRPr>
          </a:p>
        </p:txBody>
      </p:sp>
      <p:sp>
        <p:nvSpPr>
          <p:cNvPr id="7171" name="Rectangle 2"/>
          <p:cNvSpPr>
            <a:spLocks noGrp="1" noRot="1" noChangeAspect="1" noChangeArrowheads="1" noTextEdit="1"/>
          </p:cNvSpPr>
          <p:nvPr>
            <p:ph type="sldImg"/>
          </p:nvPr>
        </p:nvSpPr>
        <p:spPr>
          <a:xfrm>
            <a:off x="952500" y="685800"/>
            <a:ext cx="4953000" cy="3429000"/>
          </a:xfrm>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3953717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742F7F-FE54-4068-BA71-D61AD39CDA16}" type="slidenum">
              <a:rPr lang="it-IT" altLang="it-IT">
                <a:solidFill>
                  <a:srgbClr val="000000"/>
                </a:solidFill>
              </a:rPr>
              <a:pPr>
                <a:spcBef>
                  <a:spcPct val="0"/>
                </a:spcBef>
              </a:pPr>
              <a:t>13</a:t>
            </a:fld>
            <a:endParaRPr lang="it-IT" altLang="it-IT">
              <a:solidFill>
                <a:srgbClr val="000000"/>
              </a:solidFill>
            </a:endParaRPr>
          </a:p>
        </p:txBody>
      </p:sp>
      <p:sp>
        <p:nvSpPr>
          <p:cNvPr id="9219" name="Rectangle 2"/>
          <p:cNvSpPr>
            <a:spLocks noGrp="1" noRot="1" noChangeAspect="1" noChangeArrowheads="1" noTextEdit="1"/>
          </p:cNvSpPr>
          <p:nvPr>
            <p:ph type="sldImg"/>
          </p:nvPr>
        </p:nvSpPr>
        <p:spPr>
          <a:xfrm>
            <a:off x="952500" y="685800"/>
            <a:ext cx="4953000" cy="3429000"/>
          </a:xfrm>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291015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4AEBE4-F7B3-4E2B-913A-D3C59E297C06}" type="slidenum">
              <a:rPr lang="it-IT" altLang="it-IT">
                <a:solidFill>
                  <a:srgbClr val="000000"/>
                </a:solidFill>
              </a:rPr>
              <a:pPr>
                <a:spcBef>
                  <a:spcPct val="0"/>
                </a:spcBef>
              </a:pPr>
              <a:t>14</a:t>
            </a:fld>
            <a:endParaRPr lang="it-IT" altLang="it-IT">
              <a:solidFill>
                <a:srgbClr val="000000"/>
              </a:solidFill>
            </a:endParaRPr>
          </a:p>
        </p:txBody>
      </p:sp>
      <p:sp>
        <p:nvSpPr>
          <p:cNvPr id="11267" name="Rectangle 2"/>
          <p:cNvSpPr>
            <a:spLocks noGrp="1" noRot="1" noChangeAspect="1" noChangeArrowheads="1" noTextEdit="1"/>
          </p:cNvSpPr>
          <p:nvPr>
            <p:ph type="sldImg"/>
          </p:nvPr>
        </p:nvSpPr>
        <p:spPr>
          <a:xfrm>
            <a:off x="952500" y="685800"/>
            <a:ext cx="4953000" cy="3429000"/>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129288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177954-EA08-49CE-B082-6F07A2210F1F}" type="slidenum">
              <a:rPr lang="it-IT" altLang="it-IT">
                <a:solidFill>
                  <a:srgbClr val="000000"/>
                </a:solidFill>
              </a:rPr>
              <a:pPr>
                <a:spcBef>
                  <a:spcPct val="0"/>
                </a:spcBef>
              </a:pPr>
              <a:t>15</a:t>
            </a:fld>
            <a:endParaRPr lang="it-IT" altLang="it-IT">
              <a:solidFill>
                <a:srgbClr val="000000"/>
              </a:solidFill>
            </a:endParaRPr>
          </a:p>
        </p:txBody>
      </p:sp>
      <p:sp>
        <p:nvSpPr>
          <p:cNvPr id="17411" name="Rectangle 2"/>
          <p:cNvSpPr>
            <a:spLocks noGrp="1" noRot="1" noChangeAspect="1" noChangeArrowheads="1" noTextEdit="1"/>
          </p:cNvSpPr>
          <p:nvPr>
            <p:ph type="sldImg"/>
          </p:nvPr>
        </p:nvSpPr>
        <p:spPr>
          <a:xfrm>
            <a:off x="952500" y="685800"/>
            <a:ext cx="4953000" cy="342900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173141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0086E5-7A54-40E5-86C0-7780353E9D90}" type="slidenum">
              <a:rPr lang="it-IT" altLang="it-IT">
                <a:solidFill>
                  <a:srgbClr val="000000"/>
                </a:solidFill>
              </a:rPr>
              <a:pPr>
                <a:spcBef>
                  <a:spcPct val="0"/>
                </a:spcBef>
              </a:pPr>
              <a:t>16</a:t>
            </a:fld>
            <a:endParaRPr lang="it-IT" altLang="it-IT">
              <a:solidFill>
                <a:srgbClr val="000000"/>
              </a:solidFill>
            </a:endParaRPr>
          </a:p>
        </p:txBody>
      </p:sp>
      <p:sp>
        <p:nvSpPr>
          <p:cNvPr id="19459" name="Rectangle 2"/>
          <p:cNvSpPr>
            <a:spLocks noGrp="1" noRot="1" noChangeAspect="1" noChangeArrowheads="1" noTextEdit="1"/>
          </p:cNvSpPr>
          <p:nvPr>
            <p:ph type="sldImg"/>
          </p:nvPr>
        </p:nvSpPr>
        <p:spPr>
          <a:xfrm>
            <a:off x="952500" y="685800"/>
            <a:ext cx="4953000" cy="342900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339371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4A7A78-ABF5-4AB3-AF68-357BDC4E5C21}" type="slidenum">
              <a:rPr lang="it-IT" altLang="it-IT">
                <a:solidFill>
                  <a:srgbClr val="000000"/>
                </a:solidFill>
              </a:rPr>
              <a:pPr>
                <a:spcBef>
                  <a:spcPct val="0"/>
                </a:spcBef>
              </a:pPr>
              <a:t>20</a:t>
            </a:fld>
            <a:endParaRPr lang="it-IT" altLang="it-IT">
              <a:solidFill>
                <a:srgbClr val="000000"/>
              </a:solidFill>
            </a:endParaRPr>
          </a:p>
        </p:txBody>
      </p:sp>
      <p:sp>
        <p:nvSpPr>
          <p:cNvPr id="24579" name="Rectangle 2"/>
          <p:cNvSpPr>
            <a:spLocks noGrp="1" noRot="1" noChangeAspect="1" noChangeArrowheads="1" noTextEdit="1"/>
          </p:cNvSpPr>
          <p:nvPr>
            <p:ph type="sldImg"/>
          </p:nvPr>
        </p:nvSpPr>
        <p:spPr>
          <a:xfrm>
            <a:off x="952500" y="685800"/>
            <a:ext cx="4953000" cy="34290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Tree>
    <p:extLst>
      <p:ext uri="{BB962C8B-B14F-4D97-AF65-F5344CB8AC3E}">
        <p14:creationId xmlns:p14="http://schemas.microsoft.com/office/powerpoint/2010/main" val="386863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Testo titolo"/>
          <p:cNvSpPr txBox="1">
            <a:spLocks noGrp="1"/>
          </p:cNvSpPr>
          <p:nvPr>
            <p:ph type="title"/>
          </p:nvPr>
        </p:nvSpPr>
        <p:spPr>
          <a:prstGeom prst="rect">
            <a:avLst/>
          </a:prstGeom>
        </p:spPr>
        <p:txBody>
          <a:bodyPr/>
          <a:lstStyle/>
          <a:p>
            <a:r>
              <a:t>Testo titolo</a:t>
            </a:r>
          </a:p>
        </p:txBody>
      </p:sp>
      <p:sp>
        <p:nvSpPr>
          <p:cNvPr id="12"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C65702-7788-4F05-A8D5-394F2E78BB2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18811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6057" y="272088"/>
            <a:ext cx="3258354" cy="1162767"/>
          </a:xfrm>
        </p:spPr>
        <p:txBody>
          <a:bodyPr anchor="b"/>
          <a:lstStyle>
            <a:lvl1pPr algn="l">
              <a:defRPr sz="2930" b="1"/>
            </a:lvl1pPr>
          </a:lstStyle>
          <a:p>
            <a:r>
              <a:rPr lang="it-IT"/>
              <a:t>Fare clic per modificare lo stile del titolo</a:t>
            </a:r>
          </a:p>
        </p:txBody>
      </p:sp>
      <p:sp>
        <p:nvSpPr>
          <p:cNvPr id="3" name="Segnaposto contenuto 2"/>
          <p:cNvSpPr>
            <a:spLocks noGrp="1"/>
          </p:cNvSpPr>
          <p:nvPr>
            <p:ph idx="1"/>
          </p:nvPr>
        </p:nvSpPr>
        <p:spPr>
          <a:xfrm>
            <a:off x="3872758" y="272089"/>
            <a:ext cx="5537188" cy="5853368"/>
          </a:xfrm>
        </p:spPr>
        <p:txBody>
          <a:bodyPr/>
          <a:lstStyle>
            <a:lvl1pPr>
              <a:defRPr sz="4688"/>
            </a:lvl1pPr>
            <a:lvl2pPr>
              <a:defRPr sz="4102"/>
            </a:lvl2pPr>
            <a:lvl3pPr>
              <a:defRPr sz="3516"/>
            </a:lvl3pPr>
            <a:lvl4pPr>
              <a:defRPr sz="2930"/>
            </a:lvl4pPr>
            <a:lvl5pPr>
              <a:defRPr sz="2930"/>
            </a:lvl5pPr>
            <a:lvl6pPr>
              <a:defRPr sz="2930"/>
            </a:lvl6pPr>
            <a:lvl7pPr>
              <a:defRPr sz="2930"/>
            </a:lvl7pPr>
            <a:lvl8pPr>
              <a:defRPr sz="2930"/>
            </a:lvl8pPr>
            <a:lvl9pPr>
              <a:defRPr sz="293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96057" y="1434856"/>
            <a:ext cx="3258354" cy="4690601"/>
          </a:xfrm>
        </p:spPr>
        <p:txBody>
          <a:bodyPr/>
          <a:lstStyle>
            <a:lvl1pPr marL="0" indent="0">
              <a:buNone/>
              <a:defRPr sz="2051"/>
            </a:lvl1pPr>
            <a:lvl2pPr marL="669752" indent="0">
              <a:buNone/>
              <a:defRPr sz="1758"/>
            </a:lvl2pPr>
            <a:lvl3pPr marL="1339505" indent="0">
              <a:buNone/>
              <a:defRPr sz="1465"/>
            </a:lvl3pPr>
            <a:lvl4pPr marL="2009257" indent="0">
              <a:buNone/>
              <a:defRPr sz="1318"/>
            </a:lvl4pPr>
            <a:lvl5pPr marL="2679009" indent="0">
              <a:buNone/>
              <a:defRPr sz="1318"/>
            </a:lvl5pPr>
            <a:lvl6pPr marL="3348761" indent="0">
              <a:buNone/>
              <a:defRPr sz="1318"/>
            </a:lvl6pPr>
            <a:lvl7pPr marL="4018514" indent="0">
              <a:buNone/>
              <a:defRPr sz="1318"/>
            </a:lvl7pPr>
            <a:lvl8pPr marL="4688266" indent="0">
              <a:buNone/>
              <a:defRPr sz="1318"/>
            </a:lvl8pPr>
            <a:lvl9pPr marL="5358018" indent="0">
              <a:buNone/>
              <a:defRPr sz="1318"/>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E978B9-D026-4ABF-B650-C994541548C0}"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084463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416" y="4799902"/>
            <a:ext cx="5942593" cy="567430"/>
          </a:xfrm>
        </p:spPr>
        <p:txBody>
          <a:bodyPr anchor="b"/>
          <a:lstStyle>
            <a:lvl1pPr algn="l">
              <a:defRPr sz="2930" b="1"/>
            </a:lvl1pPr>
          </a:lstStyle>
          <a:p>
            <a:r>
              <a:rPr lang="it-IT"/>
              <a:t>Fare clic per modificare lo stile del titolo</a:t>
            </a:r>
          </a:p>
        </p:txBody>
      </p:sp>
      <p:sp>
        <p:nvSpPr>
          <p:cNvPr id="3" name="Segnaposto immagine 2"/>
          <p:cNvSpPr>
            <a:spLocks noGrp="1"/>
          </p:cNvSpPr>
          <p:nvPr>
            <p:ph type="pic" idx="1"/>
          </p:nvPr>
        </p:nvSpPr>
        <p:spPr>
          <a:xfrm>
            <a:off x="1941416" y="611617"/>
            <a:ext cx="5942593" cy="4116195"/>
          </a:xfrm>
        </p:spPr>
        <p:txBody>
          <a:bodyPr/>
          <a:lstStyle>
            <a:lvl1pPr marL="0" indent="0">
              <a:buNone/>
              <a:defRPr sz="4688"/>
            </a:lvl1pPr>
            <a:lvl2pPr marL="669752" indent="0">
              <a:buNone/>
              <a:defRPr sz="4102"/>
            </a:lvl2pPr>
            <a:lvl3pPr marL="1339505" indent="0">
              <a:buNone/>
              <a:defRPr sz="3516"/>
            </a:lvl3pPr>
            <a:lvl4pPr marL="2009257" indent="0">
              <a:buNone/>
              <a:defRPr sz="2930"/>
            </a:lvl4pPr>
            <a:lvl5pPr marL="2679009" indent="0">
              <a:buNone/>
              <a:defRPr sz="2930"/>
            </a:lvl5pPr>
            <a:lvl6pPr marL="3348761" indent="0">
              <a:buNone/>
              <a:defRPr sz="2930"/>
            </a:lvl6pPr>
            <a:lvl7pPr marL="4018514" indent="0">
              <a:buNone/>
              <a:defRPr sz="2930"/>
            </a:lvl7pPr>
            <a:lvl8pPr marL="4688266" indent="0">
              <a:buNone/>
              <a:defRPr sz="2930"/>
            </a:lvl8pPr>
            <a:lvl9pPr marL="5358018" indent="0">
              <a:buNone/>
              <a:defRPr sz="2930"/>
            </a:lvl9pPr>
          </a:lstStyle>
          <a:p>
            <a:pPr lvl="0"/>
            <a:endParaRPr lang="it-IT" noProof="0"/>
          </a:p>
        </p:txBody>
      </p:sp>
      <p:sp>
        <p:nvSpPr>
          <p:cNvPr id="4" name="Segnaposto testo 3"/>
          <p:cNvSpPr>
            <a:spLocks noGrp="1"/>
          </p:cNvSpPr>
          <p:nvPr>
            <p:ph type="body" sz="half" idx="2"/>
          </p:nvPr>
        </p:nvSpPr>
        <p:spPr>
          <a:xfrm>
            <a:off x="1941416" y="5367333"/>
            <a:ext cx="5942593" cy="804635"/>
          </a:xfrm>
        </p:spPr>
        <p:txBody>
          <a:bodyPr/>
          <a:lstStyle>
            <a:lvl1pPr marL="0" indent="0">
              <a:buNone/>
              <a:defRPr sz="2051"/>
            </a:lvl1pPr>
            <a:lvl2pPr marL="669752" indent="0">
              <a:buNone/>
              <a:defRPr sz="1758"/>
            </a:lvl2pPr>
            <a:lvl3pPr marL="1339505" indent="0">
              <a:buNone/>
              <a:defRPr sz="1465"/>
            </a:lvl3pPr>
            <a:lvl4pPr marL="2009257" indent="0">
              <a:buNone/>
              <a:defRPr sz="1318"/>
            </a:lvl4pPr>
            <a:lvl5pPr marL="2679009" indent="0">
              <a:buNone/>
              <a:defRPr sz="1318"/>
            </a:lvl5pPr>
            <a:lvl6pPr marL="3348761" indent="0">
              <a:buNone/>
              <a:defRPr sz="1318"/>
            </a:lvl6pPr>
            <a:lvl7pPr marL="4018514" indent="0">
              <a:buNone/>
              <a:defRPr sz="1318"/>
            </a:lvl7pPr>
            <a:lvl8pPr marL="4688266" indent="0">
              <a:buNone/>
              <a:defRPr sz="1318"/>
            </a:lvl8pPr>
            <a:lvl9pPr marL="5358018" indent="0">
              <a:buNone/>
              <a:defRPr sz="1318"/>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05A8F5-3C0D-4F07-A62A-6E0DD14191A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378262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D2CCF2-474C-4130-8FC6-A046A893A7D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83153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58089" y="609291"/>
            <a:ext cx="2105088" cy="548593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742825" y="609291"/>
            <a:ext cx="6073531" cy="548593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13AB93-DED9-49EB-B885-6950A24B9E3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431670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6"/>
            <a:ext cx="8420100" cy="1470025"/>
          </a:xfrm>
        </p:spPr>
        <p:txBody>
          <a:bodyPr/>
          <a:lstStyle/>
          <a:p>
            <a:r>
              <a:rPr lang="it-IT"/>
              <a:t>Fare clic per modificare lo stile del titolo</a:t>
            </a:r>
          </a:p>
        </p:txBody>
      </p:sp>
      <p:sp>
        <p:nvSpPr>
          <p:cNvPr id="3" name="Sottotito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3CAF90-20B7-4051-B90A-FAD0018C72C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18877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BBD1FB-3E6A-4298-981D-C82173CB37F2}"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81296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1"/>
            <a:ext cx="84201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A5E614-900B-4794-BEC5-FF0CD6E6A81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446423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7429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35550" y="1981200"/>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9E1C74-2226-48DA-B00D-9465BD849B8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798215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DE3C18-D282-486E-899C-0880D465B92A}"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58986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bg>
      <p:bgPr>
        <a:solidFill>
          <a:srgbClr val="D3EEF0"/>
        </a:solidFill>
        <a:effectLst/>
      </p:bgPr>
    </p:bg>
    <p:spTree>
      <p:nvGrpSpPr>
        <p:cNvPr id="1" name=""/>
        <p:cNvGrpSpPr/>
        <p:nvPr/>
      </p:nvGrpSpPr>
      <p:grpSpPr>
        <a:xfrm>
          <a:off x="0" y="0"/>
          <a:ext cx="0" cy="0"/>
          <a:chOff x="0" y="0"/>
          <a:chExt cx="0" cy="0"/>
        </a:xfrm>
      </p:grpSpPr>
      <p:sp>
        <p:nvSpPr>
          <p:cNvPr id="20" name="Numero diapositiva"/>
          <p:cNvSpPr txBox="1">
            <a:spLocks noGrp="1"/>
          </p:cNvSpPr>
          <p:nvPr>
            <p:ph type="sldNum" sz="quarter" idx="2"/>
          </p:nvPr>
        </p:nvSpPr>
        <p:spPr>
          <a:xfrm>
            <a:off x="9517379" y="0"/>
            <a:ext cx="281941" cy="287087"/>
          </a:xfrm>
          <a:prstGeom prst="rect">
            <a:avLst/>
          </a:prstGeom>
        </p:spPr>
        <p:txBody>
          <a:bodyPr lIns="45719" tIns="45719" rIns="45719" bIns="45719"/>
          <a:lstStyle>
            <a:lvl1pPr>
              <a:defRPr>
                <a:uFillTx/>
                <a:latin typeface="Times New Roman"/>
                <a:ea typeface="Times New Roman"/>
                <a:cs typeface="Times New Roman"/>
                <a:sym typeface="Times New Roman"/>
              </a:defRPr>
            </a:lvl1p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88C2F23-7340-492D-98FF-61E8EC272E5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938539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29149C-EF6D-4A06-880D-C6DB76F7BF60}"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21138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5762DA-D7CD-4190-A1DB-6B69FEE9FAC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363874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36C437-DB17-4663-9424-5802C7C2D130}"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653148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3D3FA2-A191-45E9-A335-752C4578610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092244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58025" y="609600"/>
            <a:ext cx="2105025"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742950" y="609600"/>
            <a:ext cx="6149975"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DFA695-1B93-4658-ADDA-777735426D0F}"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90481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6"/>
            <a:ext cx="8420100" cy="1470025"/>
          </a:xfrm>
        </p:spPr>
        <p:txBody>
          <a:bodyPr/>
          <a:lstStyle/>
          <a:p>
            <a:r>
              <a:rPr lang="it-IT"/>
              <a:t>Fare clic per modificare lo stile del titolo</a:t>
            </a:r>
          </a:p>
        </p:txBody>
      </p:sp>
      <p:sp>
        <p:nvSpPr>
          <p:cNvPr id="3" name="Sottotito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00EAD4-7077-4783-B890-12BFF6846C81}"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576526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590698-200C-4ED5-8E9F-10F1A2909C1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446397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1"/>
            <a:ext cx="84201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DC8479-1F73-4470-B513-2A9BCE41AB6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176508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A4113E-0367-4391-B494-4ECB3EC2AE0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5059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bg>
      <p:bgPr>
        <a:solidFill>
          <a:srgbClr val="D3EEF0"/>
        </a:solidFill>
        <a:effectLst/>
      </p:bgPr>
    </p:bg>
    <p:spTree>
      <p:nvGrpSpPr>
        <p:cNvPr id="1" name=""/>
        <p:cNvGrpSpPr/>
        <p:nvPr/>
      </p:nvGrpSpPr>
      <p:grpSpPr>
        <a:xfrm>
          <a:off x="0" y="0"/>
          <a:ext cx="0" cy="0"/>
          <a:chOff x="0" y="0"/>
          <a:chExt cx="0" cy="0"/>
        </a:xfrm>
      </p:grpSpPr>
      <p:sp>
        <p:nvSpPr>
          <p:cNvPr id="27" name="Numero diapositiva"/>
          <p:cNvSpPr txBox="1">
            <a:spLocks noGrp="1"/>
          </p:cNvSpPr>
          <p:nvPr>
            <p:ph type="sldNum" sz="quarter" idx="2"/>
          </p:nvPr>
        </p:nvSpPr>
        <p:spPr>
          <a:xfrm>
            <a:off x="9507396" y="0"/>
            <a:ext cx="301908" cy="288824"/>
          </a:xfrm>
          <a:prstGeom prst="rect">
            <a:avLst/>
          </a:prstGeom>
        </p:spPr>
        <p:txBody>
          <a:bodyPr lIns="45719" tIns="45719" rIns="45719" bIns="45719"/>
          <a:lstStyle>
            <a:lvl1pPr defTabSz="914400">
              <a:defRPr>
                <a:uFillTx/>
                <a:latin typeface="Arial"/>
                <a:ea typeface="Arial"/>
                <a:cs typeface="Arial"/>
                <a:sym typeface="Arial"/>
              </a:defRPr>
            </a:lvl1pPr>
          </a:lstStyle>
          <a:p>
            <a:fld id="{86CB4B4D-7CA3-9044-876B-883B54F8677D}" type="slidenum">
              <a:t>‹N›</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EEBEE4-8FE6-4F4B-97DD-13034915823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555405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2E9B858-4A25-4C75-9FF9-EE4F21B90851}"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885888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B7B673-2103-4565-A896-F9FF6CA05F3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574549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EDAD0C-4F68-4CC3-A508-46E0B8204ED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691489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7AA450-9066-4420-A825-173C29D0A33F}"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646740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D2B3CA-EA5F-4455-84E2-A74E7AF028C2}"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06146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4639"/>
            <a:ext cx="222885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95300" y="274639"/>
            <a:ext cx="652145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59D809-41BA-4E06-B9AE-03EB05C9E61F}"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036267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826" y="2130190"/>
            <a:ext cx="8420351" cy="1469737"/>
          </a:xfrm>
        </p:spPr>
        <p:txBody>
          <a:bodyPr/>
          <a:lstStyle/>
          <a:p>
            <a:r>
              <a:rPr lang="it-IT"/>
              <a:t>Fare clic per modificare lo stile del titolo</a:t>
            </a:r>
          </a:p>
        </p:txBody>
      </p:sp>
      <p:sp>
        <p:nvSpPr>
          <p:cNvPr id="3" name="Sottotitolo 2"/>
          <p:cNvSpPr>
            <a:spLocks noGrp="1"/>
          </p:cNvSpPr>
          <p:nvPr>
            <p:ph type="subTitle" idx="1"/>
          </p:nvPr>
        </p:nvSpPr>
        <p:spPr>
          <a:xfrm>
            <a:off x="1485649" y="3885969"/>
            <a:ext cx="6934704" cy="1753453"/>
          </a:xfrm>
        </p:spPr>
        <p:txBody>
          <a:bodyPr/>
          <a:lstStyle>
            <a:lvl1pPr marL="0" indent="0" algn="ctr">
              <a:buNone/>
              <a:defRPr/>
            </a:lvl1pPr>
            <a:lvl2pPr marL="669432" indent="0" algn="ctr">
              <a:buNone/>
              <a:defRPr/>
            </a:lvl2pPr>
            <a:lvl3pPr marL="1338864" indent="0" algn="ctr">
              <a:buNone/>
              <a:defRPr/>
            </a:lvl3pPr>
            <a:lvl4pPr marL="2008297" indent="0" algn="ctr">
              <a:buNone/>
              <a:defRPr/>
            </a:lvl4pPr>
            <a:lvl5pPr marL="2677729" indent="0" algn="ctr">
              <a:buNone/>
              <a:defRPr/>
            </a:lvl5pPr>
            <a:lvl6pPr marL="3347161" indent="0" algn="ctr">
              <a:buNone/>
              <a:defRPr/>
            </a:lvl6pPr>
            <a:lvl7pPr marL="4016593" indent="0" algn="ctr">
              <a:buNone/>
              <a:defRPr/>
            </a:lvl7pPr>
            <a:lvl8pPr marL="4686026" indent="0" algn="ctr">
              <a:buNone/>
              <a:defRPr/>
            </a:lvl8pPr>
            <a:lvl9pPr marL="5355458"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p:txBody>
          <a:bodyPr/>
          <a:lstStyle>
            <a:lvl1pPr algn="ctr">
              <a:defRPr>
                <a:latin typeface="Tahoma" panose="020B0604030504040204"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Tahoma" panose="020B0604030504040204"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atin typeface="Tahoma" panose="020B0604030504040204" pitchFamily="34" charset="0"/>
              </a:defRPr>
            </a:lvl1pPr>
          </a:lstStyle>
          <a:p>
            <a:pPr>
              <a:defRPr/>
            </a:pPr>
            <a:fld id="{AAF6B9EB-2ED6-4736-9A5C-187C694E22E0}" type="slidenum">
              <a:rPr lang="it-IT" altLang="it-IT"/>
              <a:pPr>
                <a:defRPr/>
              </a:pPr>
              <a:t>‹N›</a:t>
            </a:fld>
            <a:endParaRPr lang="it-IT" altLang="it-IT"/>
          </a:p>
        </p:txBody>
      </p:sp>
    </p:spTree>
    <p:extLst>
      <p:ext uri="{BB962C8B-B14F-4D97-AF65-F5344CB8AC3E}">
        <p14:creationId xmlns:p14="http://schemas.microsoft.com/office/powerpoint/2010/main" val="1519167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lgn="ctr">
              <a:defRPr>
                <a:latin typeface="Tahoma" panose="020B0604030504040204"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Tahoma" panose="020B0604030504040204"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atin typeface="Tahoma" panose="020B0604030504040204" pitchFamily="34" charset="0"/>
              </a:defRPr>
            </a:lvl1pPr>
          </a:lstStyle>
          <a:p>
            <a:pPr>
              <a:defRPr/>
            </a:pPr>
            <a:fld id="{F04C992D-771B-4AB4-AAC6-FCB5A31C7BBD}" type="slidenum">
              <a:rPr lang="it-IT" altLang="it-IT"/>
              <a:pPr>
                <a:defRPr/>
              </a:pPr>
              <a:t>‹N›</a:t>
            </a:fld>
            <a:endParaRPr lang="it-IT" altLang="it-IT"/>
          </a:p>
        </p:txBody>
      </p:sp>
    </p:spTree>
    <p:extLst>
      <p:ext uri="{BB962C8B-B14F-4D97-AF65-F5344CB8AC3E}">
        <p14:creationId xmlns:p14="http://schemas.microsoft.com/office/powerpoint/2010/main" val="313482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3114" y="4406889"/>
            <a:ext cx="8420351" cy="1362763"/>
          </a:xfrm>
        </p:spPr>
        <p:txBody>
          <a:bodyPr anchor="t"/>
          <a:lstStyle>
            <a:lvl1pPr algn="l">
              <a:defRPr sz="5857" b="1" cap="all"/>
            </a:lvl1pPr>
          </a:lstStyle>
          <a:p>
            <a:r>
              <a:rPr lang="it-IT"/>
              <a:t>Fare clic per modificare lo stile del titolo</a:t>
            </a:r>
          </a:p>
        </p:txBody>
      </p:sp>
      <p:sp>
        <p:nvSpPr>
          <p:cNvPr id="3" name="Segnaposto testo 2"/>
          <p:cNvSpPr>
            <a:spLocks noGrp="1"/>
          </p:cNvSpPr>
          <p:nvPr>
            <p:ph type="body" idx="1"/>
          </p:nvPr>
        </p:nvSpPr>
        <p:spPr>
          <a:xfrm>
            <a:off x="783114" y="2906917"/>
            <a:ext cx="8420351" cy="1499970"/>
          </a:xfrm>
        </p:spPr>
        <p:txBody>
          <a:bodyPr anchor="b"/>
          <a:lstStyle>
            <a:lvl1pPr marL="0" indent="0">
              <a:buNone/>
              <a:defRPr sz="2928"/>
            </a:lvl1pPr>
            <a:lvl2pPr marL="669432" indent="0">
              <a:buNone/>
              <a:defRPr sz="2636"/>
            </a:lvl2pPr>
            <a:lvl3pPr marL="1338864" indent="0">
              <a:buNone/>
              <a:defRPr sz="2343"/>
            </a:lvl3pPr>
            <a:lvl4pPr marL="2008297" indent="0">
              <a:buNone/>
              <a:defRPr sz="2050"/>
            </a:lvl4pPr>
            <a:lvl5pPr marL="2677729" indent="0">
              <a:buNone/>
              <a:defRPr sz="2050"/>
            </a:lvl5pPr>
            <a:lvl6pPr marL="3347161" indent="0">
              <a:buNone/>
              <a:defRPr sz="2050"/>
            </a:lvl6pPr>
            <a:lvl7pPr marL="4016593" indent="0">
              <a:buNone/>
              <a:defRPr sz="2050"/>
            </a:lvl7pPr>
            <a:lvl8pPr marL="4686026" indent="0">
              <a:buNone/>
              <a:defRPr sz="2050"/>
            </a:lvl8pPr>
            <a:lvl9pPr marL="5355458" indent="0">
              <a:buNone/>
              <a:defRPr sz="2050"/>
            </a:lvl9pPr>
          </a:lstStyle>
          <a:p>
            <a:pPr lvl="0"/>
            <a:r>
              <a:rPr lang="it-IT"/>
              <a:t>Fare clic per modificare stili del testo dello schema</a:t>
            </a:r>
          </a:p>
        </p:txBody>
      </p:sp>
      <p:sp>
        <p:nvSpPr>
          <p:cNvPr id="4" name="Rectangle 4"/>
          <p:cNvSpPr>
            <a:spLocks noGrp="1" noChangeArrowheads="1"/>
          </p:cNvSpPr>
          <p:nvPr>
            <p:ph type="dt" sz="half" idx="10"/>
          </p:nvPr>
        </p:nvSpPr>
        <p:spPr/>
        <p:txBody>
          <a:bodyPr/>
          <a:lstStyle>
            <a:lvl1pPr algn="ctr">
              <a:defRPr>
                <a:latin typeface="Tahoma" panose="020B0604030504040204"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Tahoma" panose="020B0604030504040204"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atin typeface="Tahoma" panose="020B0604030504040204" pitchFamily="34" charset="0"/>
              </a:defRPr>
            </a:lvl1pPr>
          </a:lstStyle>
          <a:p>
            <a:pPr>
              <a:defRPr/>
            </a:pPr>
            <a:fld id="{2728445F-30F6-4BFE-B6E5-DA8E00FD13F3}" type="slidenum">
              <a:rPr lang="it-IT" altLang="it-IT"/>
              <a:pPr>
                <a:defRPr/>
              </a:pPr>
              <a:t>‹N›</a:t>
            </a:fld>
            <a:endParaRPr lang="it-IT" altLang="it-IT"/>
          </a:p>
        </p:txBody>
      </p:sp>
    </p:spTree>
    <p:extLst>
      <p:ext uri="{BB962C8B-B14F-4D97-AF65-F5344CB8AC3E}">
        <p14:creationId xmlns:p14="http://schemas.microsoft.com/office/powerpoint/2010/main" val="268403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825" y="2130189"/>
            <a:ext cx="8420352" cy="1469737"/>
          </a:xfrm>
        </p:spPr>
        <p:txBody>
          <a:bodyPr/>
          <a:lstStyle/>
          <a:p>
            <a:r>
              <a:rPr lang="it-IT"/>
              <a:t>Fare clic per modificare lo stile del titolo</a:t>
            </a:r>
          </a:p>
        </p:txBody>
      </p:sp>
      <p:sp>
        <p:nvSpPr>
          <p:cNvPr id="3" name="Sottotitolo 2"/>
          <p:cNvSpPr>
            <a:spLocks noGrp="1"/>
          </p:cNvSpPr>
          <p:nvPr>
            <p:ph type="subTitle" idx="1"/>
          </p:nvPr>
        </p:nvSpPr>
        <p:spPr>
          <a:xfrm>
            <a:off x="1485649" y="3885968"/>
            <a:ext cx="6934704" cy="1753453"/>
          </a:xfrm>
        </p:spPr>
        <p:txBody>
          <a:bodyPr/>
          <a:lstStyle>
            <a:lvl1pPr marL="0" indent="0" algn="ctr">
              <a:buNone/>
              <a:defRPr/>
            </a:lvl1pPr>
            <a:lvl2pPr marL="669752" indent="0" algn="ctr">
              <a:buNone/>
              <a:defRPr/>
            </a:lvl2pPr>
            <a:lvl3pPr marL="1339505" indent="0" algn="ctr">
              <a:buNone/>
              <a:defRPr/>
            </a:lvl3pPr>
            <a:lvl4pPr marL="2009257" indent="0" algn="ctr">
              <a:buNone/>
              <a:defRPr/>
            </a:lvl4pPr>
            <a:lvl5pPr marL="2679009" indent="0" algn="ctr">
              <a:buNone/>
              <a:defRPr/>
            </a:lvl5pPr>
            <a:lvl6pPr marL="3348761" indent="0" algn="ctr">
              <a:buNone/>
              <a:defRPr/>
            </a:lvl6pPr>
            <a:lvl7pPr marL="4018514" indent="0" algn="ctr">
              <a:buNone/>
              <a:defRPr/>
            </a:lvl7pPr>
            <a:lvl8pPr marL="4688266" indent="0" algn="ctr">
              <a:buNone/>
              <a:defRPr/>
            </a:lvl8pPr>
            <a:lvl9pPr marL="5358018"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BF6524-5D21-412A-B208-7223B2F1B362}"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717201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742826" y="1981355"/>
            <a:ext cx="4089309" cy="4113870"/>
          </a:xfrm>
        </p:spPr>
        <p:txBody>
          <a:bodyPr/>
          <a:lstStyle>
            <a:lvl1pPr>
              <a:defRPr sz="4100"/>
            </a:lvl1pPr>
            <a:lvl2pPr>
              <a:defRPr sz="3514"/>
            </a:lvl2pPr>
            <a:lvl3pPr>
              <a:defRPr sz="2928"/>
            </a:lvl3pPr>
            <a:lvl4pPr>
              <a:defRPr sz="2636"/>
            </a:lvl4pPr>
            <a:lvl5pPr>
              <a:defRPr sz="2636"/>
            </a:lvl5pPr>
            <a:lvl6pPr>
              <a:defRPr sz="2636"/>
            </a:lvl6pPr>
            <a:lvl7pPr>
              <a:defRPr sz="2636"/>
            </a:lvl7pPr>
            <a:lvl8pPr>
              <a:defRPr sz="2636"/>
            </a:lvl8pPr>
            <a:lvl9pPr>
              <a:defRPr sz="2636"/>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73868" y="1981355"/>
            <a:ext cx="4089309" cy="4113870"/>
          </a:xfrm>
        </p:spPr>
        <p:txBody>
          <a:bodyPr/>
          <a:lstStyle>
            <a:lvl1pPr>
              <a:defRPr sz="4100"/>
            </a:lvl1pPr>
            <a:lvl2pPr>
              <a:defRPr sz="3514"/>
            </a:lvl2pPr>
            <a:lvl3pPr>
              <a:defRPr sz="2928"/>
            </a:lvl3pPr>
            <a:lvl4pPr>
              <a:defRPr sz="2636"/>
            </a:lvl4pPr>
            <a:lvl5pPr>
              <a:defRPr sz="2636"/>
            </a:lvl5pPr>
            <a:lvl6pPr>
              <a:defRPr sz="2636"/>
            </a:lvl6pPr>
            <a:lvl7pPr>
              <a:defRPr sz="2636"/>
            </a:lvl7pPr>
            <a:lvl8pPr>
              <a:defRPr sz="2636"/>
            </a:lvl8pPr>
            <a:lvl9pPr>
              <a:defRPr sz="2636"/>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lgn="ctr">
              <a:defRPr>
                <a:latin typeface="Tahoma" panose="020B0604030504040204"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Tahoma" panose="020B0604030504040204"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smtClean="0">
                <a:latin typeface="Tahoma" panose="020B0604030504040204" pitchFamily="34" charset="0"/>
              </a:defRPr>
            </a:lvl1pPr>
          </a:lstStyle>
          <a:p>
            <a:pPr>
              <a:defRPr/>
            </a:pPr>
            <a:fld id="{A8E6C0EC-31DB-4321-8D59-136FDC26AE6F}" type="slidenum">
              <a:rPr lang="it-IT" altLang="it-IT"/>
              <a:pPr>
                <a:defRPr/>
              </a:pPr>
              <a:t>‹N›</a:t>
            </a:fld>
            <a:endParaRPr lang="it-IT" altLang="it-IT"/>
          </a:p>
        </p:txBody>
      </p:sp>
    </p:spTree>
    <p:extLst>
      <p:ext uri="{BB962C8B-B14F-4D97-AF65-F5344CB8AC3E}">
        <p14:creationId xmlns:p14="http://schemas.microsoft.com/office/powerpoint/2010/main" val="25313235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6057" y="274414"/>
            <a:ext cx="8913889" cy="1144163"/>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96058" y="1534853"/>
            <a:ext cx="4376367" cy="639523"/>
          </a:xfrm>
        </p:spPr>
        <p:txBody>
          <a:bodyPr anchor="b"/>
          <a:lstStyle>
            <a:lvl1pPr marL="0" indent="0">
              <a:buNone/>
              <a:defRPr sz="3514" b="1"/>
            </a:lvl1pPr>
            <a:lvl2pPr marL="669432" indent="0">
              <a:buNone/>
              <a:defRPr sz="2928" b="1"/>
            </a:lvl2pPr>
            <a:lvl3pPr marL="1338864" indent="0">
              <a:buNone/>
              <a:defRPr sz="2636" b="1"/>
            </a:lvl3pPr>
            <a:lvl4pPr marL="2008297" indent="0">
              <a:buNone/>
              <a:defRPr sz="2343" b="1"/>
            </a:lvl4pPr>
            <a:lvl5pPr marL="2677729" indent="0">
              <a:buNone/>
              <a:defRPr sz="2343" b="1"/>
            </a:lvl5pPr>
            <a:lvl6pPr marL="3347161" indent="0">
              <a:buNone/>
              <a:defRPr sz="2343" b="1"/>
            </a:lvl6pPr>
            <a:lvl7pPr marL="4016593" indent="0">
              <a:buNone/>
              <a:defRPr sz="2343" b="1"/>
            </a:lvl7pPr>
            <a:lvl8pPr marL="4686026" indent="0">
              <a:buNone/>
              <a:defRPr sz="2343" b="1"/>
            </a:lvl8pPr>
            <a:lvl9pPr marL="5355458" indent="0">
              <a:buNone/>
              <a:defRPr sz="2343" b="1"/>
            </a:lvl9pPr>
          </a:lstStyle>
          <a:p>
            <a:pPr lvl="0"/>
            <a:r>
              <a:rPr lang="it-IT"/>
              <a:t>Fare clic per modificare stili del testo dello schema</a:t>
            </a:r>
          </a:p>
        </p:txBody>
      </p:sp>
      <p:sp>
        <p:nvSpPr>
          <p:cNvPr id="4" name="Segnaposto contenuto 3"/>
          <p:cNvSpPr>
            <a:spLocks noGrp="1"/>
          </p:cNvSpPr>
          <p:nvPr>
            <p:ph sz="half" idx="2"/>
          </p:nvPr>
        </p:nvSpPr>
        <p:spPr>
          <a:xfrm>
            <a:off x="496058" y="2174376"/>
            <a:ext cx="4376367" cy="3951081"/>
          </a:xfrm>
        </p:spPr>
        <p:txBody>
          <a:bodyPr/>
          <a:lstStyle>
            <a:lvl1pPr>
              <a:defRPr sz="3514"/>
            </a:lvl1pPr>
            <a:lvl2pPr>
              <a:defRPr sz="2928"/>
            </a:lvl2pPr>
            <a:lvl3pPr>
              <a:defRPr sz="2636"/>
            </a:lvl3pPr>
            <a:lvl4pPr>
              <a:defRPr sz="2343"/>
            </a:lvl4pPr>
            <a:lvl5pPr>
              <a:defRPr sz="2343"/>
            </a:lvl5pPr>
            <a:lvl6pPr>
              <a:defRPr sz="2343"/>
            </a:lvl6pPr>
            <a:lvl7pPr>
              <a:defRPr sz="2343"/>
            </a:lvl7pPr>
            <a:lvl8pPr>
              <a:defRPr sz="2343"/>
            </a:lvl8pPr>
            <a:lvl9pPr>
              <a:defRPr sz="2343"/>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31060" y="1534853"/>
            <a:ext cx="4378886" cy="639523"/>
          </a:xfrm>
        </p:spPr>
        <p:txBody>
          <a:bodyPr anchor="b"/>
          <a:lstStyle>
            <a:lvl1pPr marL="0" indent="0">
              <a:buNone/>
              <a:defRPr sz="3514" b="1"/>
            </a:lvl1pPr>
            <a:lvl2pPr marL="669432" indent="0">
              <a:buNone/>
              <a:defRPr sz="2928" b="1"/>
            </a:lvl2pPr>
            <a:lvl3pPr marL="1338864" indent="0">
              <a:buNone/>
              <a:defRPr sz="2636" b="1"/>
            </a:lvl3pPr>
            <a:lvl4pPr marL="2008297" indent="0">
              <a:buNone/>
              <a:defRPr sz="2343" b="1"/>
            </a:lvl4pPr>
            <a:lvl5pPr marL="2677729" indent="0">
              <a:buNone/>
              <a:defRPr sz="2343" b="1"/>
            </a:lvl5pPr>
            <a:lvl6pPr marL="3347161" indent="0">
              <a:buNone/>
              <a:defRPr sz="2343" b="1"/>
            </a:lvl6pPr>
            <a:lvl7pPr marL="4016593" indent="0">
              <a:buNone/>
              <a:defRPr sz="2343" b="1"/>
            </a:lvl7pPr>
            <a:lvl8pPr marL="4686026" indent="0">
              <a:buNone/>
              <a:defRPr sz="2343" b="1"/>
            </a:lvl8pPr>
            <a:lvl9pPr marL="5355458" indent="0">
              <a:buNone/>
              <a:defRPr sz="2343" b="1"/>
            </a:lvl9pPr>
          </a:lstStyle>
          <a:p>
            <a:pPr lvl="0"/>
            <a:r>
              <a:rPr lang="it-IT"/>
              <a:t>Fare clic per modificare stili del testo dello schema</a:t>
            </a:r>
          </a:p>
        </p:txBody>
      </p:sp>
      <p:sp>
        <p:nvSpPr>
          <p:cNvPr id="6" name="Segnaposto contenuto 5"/>
          <p:cNvSpPr>
            <a:spLocks noGrp="1"/>
          </p:cNvSpPr>
          <p:nvPr>
            <p:ph sz="quarter" idx="4"/>
          </p:nvPr>
        </p:nvSpPr>
        <p:spPr>
          <a:xfrm>
            <a:off x="5031060" y="2174376"/>
            <a:ext cx="4378886" cy="3951081"/>
          </a:xfrm>
        </p:spPr>
        <p:txBody>
          <a:bodyPr/>
          <a:lstStyle>
            <a:lvl1pPr>
              <a:defRPr sz="3514"/>
            </a:lvl1pPr>
            <a:lvl2pPr>
              <a:defRPr sz="2928"/>
            </a:lvl2pPr>
            <a:lvl3pPr>
              <a:defRPr sz="2636"/>
            </a:lvl3pPr>
            <a:lvl4pPr>
              <a:defRPr sz="2343"/>
            </a:lvl4pPr>
            <a:lvl5pPr>
              <a:defRPr sz="2343"/>
            </a:lvl5pPr>
            <a:lvl6pPr>
              <a:defRPr sz="2343"/>
            </a:lvl6pPr>
            <a:lvl7pPr>
              <a:defRPr sz="2343"/>
            </a:lvl7pPr>
            <a:lvl8pPr>
              <a:defRPr sz="2343"/>
            </a:lvl8pPr>
            <a:lvl9pPr>
              <a:defRPr sz="2343"/>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p:txBody>
          <a:bodyPr/>
          <a:lstStyle>
            <a:lvl1pPr algn="ctr">
              <a:defRPr>
                <a:latin typeface="Tahoma" panose="020B0604030504040204" pitchFamily="34" charset="0"/>
              </a:defRPr>
            </a:lvl1pPr>
          </a:lstStyle>
          <a:p>
            <a:pPr>
              <a:defRPr/>
            </a:pPr>
            <a:endParaRPr lang="it-IT"/>
          </a:p>
        </p:txBody>
      </p:sp>
      <p:sp>
        <p:nvSpPr>
          <p:cNvPr id="8" name="Rectangle 5"/>
          <p:cNvSpPr>
            <a:spLocks noGrp="1" noChangeArrowheads="1"/>
          </p:cNvSpPr>
          <p:nvPr>
            <p:ph type="ftr" sz="quarter" idx="11"/>
          </p:nvPr>
        </p:nvSpPr>
        <p:spPr/>
        <p:txBody>
          <a:bodyPr/>
          <a:lstStyle>
            <a:lvl1pPr>
              <a:defRPr>
                <a:latin typeface="Tahoma" panose="020B0604030504040204" pitchFamily="34" charset="0"/>
              </a:defRPr>
            </a:lvl1pPr>
          </a:lstStyle>
          <a:p>
            <a:pPr>
              <a:defRPr/>
            </a:pPr>
            <a:endParaRPr lang="it-IT"/>
          </a:p>
        </p:txBody>
      </p:sp>
      <p:sp>
        <p:nvSpPr>
          <p:cNvPr id="9" name="Rectangle 6"/>
          <p:cNvSpPr>
            <a:spLocks noGrp="1" noChangeArrowheads="1"/>
          </p:cNvSpPr>
          <p:nvPr>
            <p:ph type="sldNum" sz="quarter" idx="12"/>
          </p:nvPr>
        </p:nvSpPr>
        <p:spPr/>
        <p:txBody>
          <a:bodyPr/>
          <a:lstStyle>
            <a:lvl1pPr>
              <a:defRPr smtClean="0">
                <a:latin typeface="Tahoma" panose="020B0604030504040204" pitchFamily="34" charset="0"/>
              </a:defRPr>
            </a:lvl1pPr>
          </a:lstStyle>
          <a:p>
            <a:pPr>
              <a:defRPr/>
            </a:pPr>
            <a:fld id="{5CF67A2D-654D-4E59-960F-DE9BDE4AA58E}" type="slidenum">
              <a:rPr lang="it-IT" altLang="it-IT"/>
              <a:pPr>
                <a:defRPr/>
              </a:pPr>
              <a:t>‹N›</a:t>
            </a:fld>
            <a:endParaRPr lang="it-IT" altLang="it-IT"/>
          </a:p>
        </p:txBody>
      </p:sp>
    </p:spTree>
    <p:extLst>
      <p:ext uri="{BB962C8B-B14F-4D97-AF65-F5344CB8AC3E}">
        <p14:creationId xmlns:p14="http://schemas.microsoft.com/office/powerpoint/2010/main" val="739851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p:txBody>
          <a:bodyPr/>
          <a:lstStyle>
            <a:lvl1pPr algn="ctr">
              <a:defRPr>
                <a:latin typeface="Tahoma" panose="020B0604030504040204" pitchFamily="34" charset="0"/>
              </a:defRPr>
            </a:lvl1pPr>
          </a:lstStyle>
          <a:p>
            <a:pPr>
              <a:defRPr/>
            </a:pPr>
            <a:endParaRPr lang="it-IT"/>
          </a:p>
        </p:txBody>
      </p:sp>
      <p:sp>
        <p:nvSpPr>
          <p:cNvPr id="4" name="Rectangle 5"/>
          <p:cNvSpPr>
            <a:spLocks noGrp="1" noChangeArrowheads="1"/>
          </p:cNvSpPr>
          <p:nvPr>
            <p:ph type="ftr" sz="quarter" idx="11"/>
          </p:nvPr>
        </p:nvSpPr>
        <p:spPr/>
        <p:txBody>
          <a:bodyPr/>
          <a:lstStyle>
            <a:lvl1pPr>
              <a:defRPr>
                <a:latin typeface="Tahoma" panose="020B0604030504040204" pitchFamily="34" charset="0"/>
              </a:defRPr>
            </a:lvl1pPr>
          </a:lstStyle>
          <a:p>
            <a:pPr>
              <a:defRPr/>
            </a:pPr>
            <a:endParaRPr lang="it-IT"/>
          </a:p>
        </p:txBody>
      </p:sp>
      <p:sp>
        <p:nvSpPr>
          <p:cNvPr id="5" name="Rectangle 6"/>
          <p:cNvSpPr>
            <a:spLocks noGrp="1" noChangeArrowheads="1"/>
          </p:cNvSpPr>
          <p:nvPr>
            <p:ph type="sldNum" sz="quarter" idx="12"/>
          </p:nvPr>
        </p:nvSpPr>
        <p:spPr/>
        <p:txBody>
          <a:bodyPr/>
          <a:lstStyle>
            <a:lvl1pPr>
              <a:defRPr smtClean="0">
                <a:latin typeface="Tahoma" panose="020B0604030504040204" pitchFamily="34" charset="0"/>
              </a:defRPr>
            </a:lvl1pPr>
          </a:lstStyle>
          <a:p>
            <a:pPr>
              <a:defRPr/>
            </a:pPr>
            <a:fld id="{0D293ED7-19FA-44FB-96EC-1E910D869903}" type="slidenum">
              <a:rPr lang="it-IT" altLang="it-IT"/>
              <a:pPr>
                <a:defRPr/>
              </a:pPr>
              <a:t>‹N›</a:t>
            </a:fld>
            <a:endParaRPr lang="it-IT" altLang="it-IT"/>
          </a:p>
        </p:txBody>
      </p:sp>
    </p:spTree>
    <p:extLst>
      <p:ext uri="{BB962C8B-B14F-4D97-AF65-F5344CB8AC3E}">
        <p14:creationId xmlns:p14="http://schemas.microsoft.com/office/powerpoint/2010/main" val="29034478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atin typeface="Tahoma" panose="020B0604030504040204" pitchFamily="34" charset="0"/>
              </a:defRPr>
            </a:lvl1pPr>
          </a:lstStyle>
          <a:p>
            <a:pPr>
              <a:defRPr/>
            </a:pPr>
            <a:endParaRPr lang="it-IT"/>
          </a:p>
        </p:txBody>
      </p:sp>
      <p:sp>
        <p:nvSpPr>
          <p:cNvPr id="3" name="Rectangle 5"/>
          <p:cNvSpPr>
            <a:spLocks noGrp="1" noChangeArrowheads="1"/>
          </p:cNvSpPr>
          <p:nvPr>
            <p:ph type="ftr" sz="quarter" idx="11"/>
          </p:nvPr>
        </p:nvSpPr>
        <p:spPr/>
        <p:txBody>
          <a:bodyPr/>
          <a:lstStyle>
            <a:lvl1pPr>
              <a:defRPr>
                <a:latin typeface="Tahoma" panose="020B0604030504040204" pitchFamily="34" charset="0"/>
              </a:defRPr>
            </a:lvl1pPr>
          </a:lstStyle>
          <a:p>
            <a:pPr>
              <a:defRPr/>
            </a:pPr>
            <a:endParaRPr lang="it-IT"/>
          </a:p>
        </p:txBody>
      </p:sp>
      <p:sp>
        <p:nvSpPr>
          <p:cNvPr id="4" name="Rectangle 6"/>
          <p:cNvSpPr>
            <a:spLocks noGrp="1" noChangeArrowheads="1"/>
          </p:cNvSpPr>
          <p:nvPr>
            <p:ph type="sldNum" sz="quarter" idx="12"/>
          </p:nvPr>
        </p:nvSpPr>
        <p:spPr/>
        <p:txBody>
          <a:bodyPr/>
          <a:lstStyle>
            <a:lvl1pPr>
              <a:defRPr smtClean="0">
                <a:latin typeface="Tahoma" panose="020B0604030504040204" pitchFamily="34" charset="0"/>
              </a:defRPr>
            </a:lvl1pPr>
          </a:lstStyle>
          <a:p>
            <a:pPr>
              <a:defRPr/>
            </a:pPr>
            <a:fld id="{48F4F78A-F5D5-4852-B063-DFA30B02576C}" type="slidenum">
              <a:rPr lang="it-IT" altLang="it-IT"/>
              <a:pPr>
                <a:defRPr/>
              </a:pPr>
              <a:t>‹N›</a:t>
            </a:fld>
            <a:endParaRPr lang="it-IT" altLang="it-IT"/>
          </a:p>
        </p:txBody>
      </p:sp>
    </p:spTree>
    <p:extLst>
      <p:ext uri="{BB962C8B-B14F-4D97-AF65-F5344CB8AC3E}">
        <p14:creationId xmlns:p14="http://schemas.microsoft.com/office/powerpoint/2010/main" val="4079145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6058" y="272089"/>
            <a:ext cx="3258354" cy="1162767"/>
          </a:xfrm>
        </p:spPr>
        <p:txBody>
          <a:bodyPr anchor="b"/>
          <a:lstStyle>
            <a:lvl1pPr algn="l">
              <a:defRPr sz="2928" b="1"/>
            </a:lvl1pPr>
          </a:lstStyle>
          <a:p>
            <a:r>
              <a:rPr lang="it-IT"/>
              <a:t>Fare clic per modificare lo stile del titolo</a:t>
            </a:r>
          </a:p>
        </p:txBody>
      </p:sp>
      <p:sp>
        <p:nvSpPr>
          <p:cNvPr id="3" name="Segnaposto contenuto 2"/>
          <p:cNvSpPr>
            <a:spLocks noGrp="1"/>
          </p:cNvSpPr>
          <p:nvPr>
            <p:ph idx="1"/>
          </p:nvPr>
        </p:nvSpPr>
        <p:spPr>
          <a:xfrm>
            <a:off x="3872758" y="272089"/>
            <a:ext cx="5537188" cy="5853368"/>
          </a:xfrm>
        </p:spPr>
        <p:txBody>
          <a:bodyPr/>
          <a:lstStyle>
            <a:lvl1pPr>
              <a:defRPr sz="4685"/>
            </a:lvl1pPr>
            <a:lvl2pPr>
              <a:defRPr sz="4100"/>
            </a:lvl2pPr>
            <a:lvl3pPr>
              <a:defRPr sz="3514"/>
            </a:lvl3pPr>
            <a:lvl4pPr>
              <a:defRPr sz="2928"/>
            </a:lvl4pPr>
            <a:lvl5pPr>
              <a:defRPr sz="2928"/>
            </a:lvl5pPr>
            <a:lvl6pPr>
              <a:defRPr sz="2928"/>
            </a:lvl6pPr>
            <a:lvl7pPr>
              <a:defRPr sz="2928"/>
            </a:lvl7pPr>
            <a:lvl8pPr>
              <a:defRPr sz="2928"/>
            </a:lvl8pPr>
            <a:lvl9pPr>
              <a:defRPr sz="2928"/>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96058" y="1434857"/>
            <a:ext cx="3258354" cy="4690601"/>
          </a:xfrm>
        </p:spPr>
        <p:txBody>
          <a:bodyPr/>
          <a:lstStyle>
            <a:lvl1pPr marL="0" indent="0">
              <a:buNone/>
              <a:defRPr sz="2050"/>
            </a:lvl1pPr>
            <a:lvl2pPr marL="669432" indent="0">
              <a:buNone/>
              <a:defRPr sz="1757"/>
            </a:lvl2pPr>
            <a:lvl3pPr marL="1338864" indent="0">
              <a:buNone/>
              <a:defRPr sz="1464"/>
            </a:lvl3pPr>
            <a:lvl4pPr marL="2008297" indent="0">
              <a:buNone/>
              <a:defRPr sz="1318"/>
            </a:lvl4pPr>
            <a:lvl5pPr marL="2677729" indent="0">
              <a:buNone/>
              <a:defRPr sz="1318"/>
            </a:lvl5pPr>
            <a:lvl6pPr marL="3347161" indent="0">
              <a:buNone/>
              <a:defRPr sz="1318"/>
            </a:lvl6pPr>
            <a:lvl7pPr marL="4016593" indent="0">
              <a:buNone/>
              <a:defRPr sz="1318"/>
            </a:lvl7pPr>
            <a:lvl8pPr marL="4686026" indent="0">
              <a:buNone/>
              <a:defRPr sz="1318"/>
            </a:lvl8pPr>
            <a:lvl9pPr marL="5355458" indent="0">
              <a:buNone/>
              <a:defRPr sz="1318"/>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lgn="ctr">
              <a:defRPr>
                <a:latin typeface="Tahoma" panose="020B0604030504040204"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Tahoma" panose="020B0604030504040204"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smtClean="0">
                <a:latin typeface="Tahoma" panose="020B0604030504040204" pitchFamily="34" charset="0"/>
              </a:defRPr>
            </a:lvl1pPr>
          </a:lstStyle>
          <a:p>
            <a:pPr>
              <a:defRPr/>
            </a:pPr>
            <a:fld id="{9099BBB8-3B67-498F-81E5-2DC257A052D5}" type="slidenum">
              <a:rPr lang="it-IT" altLang="it-IT"/>
              <a:pPr>
                <a:defRPr/>
              </a:pPr>
              <a:t>‹N›</a:t>
            </a:fld>
            <a:endParaRPr lang="it-IT" altLang="it-IT"/>
          </a:p>
        </p:txBody>
      </p:sp>
    </p:spTree>
    <p:extLst>
      <p:ext uri="{BB962C8B-B14F-4D97-AF65-F5344CB8AC3E}">
        <p14:creationId xmlns:p14="http://schemas.microsoft.com/office/powerpoint/2010/main" val="2846084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415" y="4799902"/>
            <a:ext cx="5942593" cy="567430"/>
          </a:xfrm>
        </p:spPr>
        <p:txBody>
          <a:bodyPr anchor="b"/>
          <a:lstStyle>
            <a:lvl1pPr algn="l">
              <a:defRPr sz="2928" b="1"/>
            </a:lvl1pPr>
          </a:lstStyle>
          <a:p>
            <a:r>
              <a:rPr lang="it-IT"/>
              <a:t>Fare clic per modificare lo stile del titolo</a:t>
            </a:r>
          </a:p>
        </p:txBody>
      </p:sp>
      <p:sp>
        <p:nvSpPr>
          <p:cNvPr id="3" name="Segnaposto immagine 2"/>
          <p:cNvSpPr>
            <a:spLocks noGrp="1"/>
          </p:cNvSpPr>
          <p:nvPr>
            <p:ph type="pic" idx="1"/>
          </p:nvPr>
        </p:nvSpPr>
        <p:spPr>
          <a:xfrm>
            <a:off x="1941415" y="611618"/>
            <a:ext cx="5942593" cy="4116195"/>
          </a:xfrm>
        </p:spPr>
        <p:txBody>
          <a:bodyPr/>
          <a:lstStyle>
            <a:lvl1pPr marL="0" indent="0">
              <a:buNone/>
              <a:defRPr sz="4685"/>
            </a:lvl1pPr>
            <a:lvl2pPr marL="669432" indent="0">
              <a:buNone/>
              <a:defRPr sz="4100"/>
            </a:lvl2pPr>
            <a:lvl3pPr marL="1338864" indent="0">
              <a:buNone/>
              <a:defRPr sz="3514"/>
            </a:lvl3pPr>
            <a:lvl4pPr marL="2008297" indent="0">
              <a:buNone/>
              <a:defRPr sz="2928"/>
            </a:lvl4pPr>
            <a:lvl5pPr marL="2677729" indent="0">
              <a:buNone/>
              <a:defRPr sz="2928"/>
            </a:lvl5pPr>
            <a:lvl6pPr marL="3347161" indent="0">
              <a:buNone/>
              <a:defRPr sz="2928"/>
            </a:lvl6pPr>
            <a:lvl7pPr marL="4016593" indent="0">
              <a:buNone/>
              <a:defRPr sz="2928"/>
            </a:lvl7pPr>
            <a:lvl8pPr marL="4686026" indent="0">
              <a:buNone/>
              <a:defRPr sz="2928"/>
            </a:lvl8pPr>
            <a:lvl9pPr marL="5355458" indent="0">
              <a:buNone/>
              <a:defRPr sz="2928"/>
            </a:lvl9pPr>
          </a:lstStyle>
          <a:p>
            <a:pPr lvl="0"/>
            <a:endParaRPr lang="it-IT" noProof="0"/>
          </a:p>
        </p:txBody>
      </p:sp>
      <p:sp>
        <p:nvSpPr>
          <p:cNvPr id="4" name="Segnaposto testo 3"/>
          <p:cNvSpPr>
            <a:spLocks noGrp="1"/>
          </p:cNvSpPr>
          <p:nvPr>
            <p:ph type="body" sz="half" idx="2"/>
          </p:nvPr>
        </p:nvSpPr>
        <p:spPr>
          <a:xfrm>
            <a:off x="1941415" y="5367334"/>
            <a:ext cx="5942593" cy="804635"/>
          </a:xfrm>
        </p:spPr>
        <p:txBody>
          <a:bodyPr/>
          <a:lstStyle>
            <a:lvl1pPr marL="0" indent="0">
              <a:buNone/>
              <a:defRPr sz="2050"/>
            </a:lvl1pPr>
            <a:lvl2pPr marL="669432" indent="0">
              <a:buNone/>
              <a:defRPr sz="1757"/>
            </a:lvl2pPr>
            <a:lvl3pPr marL="1338864" indent="0">
              <a:buNone/>
              <a:defRPr sz="1464"/>
            </a:lvl3pPr>
            <a:lvl4pPr marL="2008297" indent="0">
              <a:buNone/>
              <a:defRPr sz="1318"/>
            </a:lvl4pPr>
            <a:lvl5pPr marL="2677729" indent="0">
              <a:buNone/>
              <a:defRPr sz="1318"/>
            </a:lvl5pPr>
            <a:lvl6pPr marL="3347161" indent="0">
              <a:buNone/>
              <a:defRPr sz="1318"/>
            </a:lvl6pPr>
            <a:lvl7pPr marL="4016593" indent="0">
              <a:buNone/>
              <a:defRPr sz="1318"/>
            </a:lvl7pPr>
            <a:lvl8pPr marL="4686026" indent="0">
              <a:buNone/>
              <a:defRPr sz="1318"/>
            </a:lvl8pPr>
            <a:lvl9pPr marL="5355458" indent="0">
              <a:buNone/>
              <a:defRPr sz="1318"/>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lgn="ctr">
              <a:defRPr>
                <a:latin typeface="Tahoma" panose="020B0604030504040204"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Tahoma" panose="020B0604030504040204"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smtClean="0">
                <a:latin typeface="Tahoma" panose="020B0604030504040204" pitchFamily="34" charset="0"/>
              </a:defRPr>
            </a:lvl1pPr>
          </a:lstStyle>
          <a:p>
            <a:pPr>
              <a:defRPr/>
            </a:pPr>
            <a:fld id="{818D3B87-846D-4DD8-9170-01D01C8822D9}" type="slidenum">
              <a:rPr lang="it-IT" altLang="it-IT"/>
              <a:pPr>
                <a:defRPr/>
              </a:pPr>
              <a:t>‹N›</a:t>
            </a:fld>
            <a:endParaRPr lang="it-IT" altLang="it-IT"/>
          </a:p>
        </p:txBody>
      </p:sp>
    </p:spTree>
    <p:extLst>
      <p:ext uri="{BB962C8B-B14F-4D97-AF65-F5344CB8AC3E}">
        <p14:creationId xmlns:p14="http://schemas.microsoft.com/office/powerpoint/2010/main" val="37577043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lgn="ctr">
              <a:defRPr>
                <a:latin typeface="Tahoma" panose="020B0604030504040204"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Tahoma" panose="020B0604030504040204"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atin typeface="Tahoma" panose="020B0604030504040204" pitchFamily="34" charset="0"/>
              </a:defRPr>
            </a:lvl1pPr>
          </a:lstStyle>
          <a:p>
            <a:pPr>
              <a:defRPr/>
            </a:pPr>
            <a:fld id="{F285A7D8-4CF1-4988-9D6D-222CC4F94721}" type="slidenum">
              <a:rPr lang="it-IT" altLang="it-IT"/>
              <a:pPr>
                <a:defRPr/>
              </a:pPr>
              <a:t>‹N›</a:t>
            </a:fld>
            <a:endParaRPr lang="it-IT" altLang="it-IT"/>
          </a:p>
        </p:txBody>
      </p:sp>
    </p:spTree>
    <p:extLst>
      <p:ext uri="{BB962C8B-B14F-4D97-AF65-F5344CB8AC3E}">
        <p14:creationId xmlns:p14="http://schemas.microsoft.com/office/powerpoint/2010/main" val="42573599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58089" y="609292"/>
            <a:ext cx="2105088" cy="548593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742825" y="609292"/>
            <a:ext cx="6073532" cy="548593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lgn="ctr">
              <a:defRPr>
                <a:latin typeface="Tahoma" panose="020B0604030504040204"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Tahoma" panose="020B0604030504040204"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smtClean="0">
                <a:latin typeface="Tahoma" panose="020B0604030504040204" pitchFamily="34" charset="0"/>
              </a:defRPr>
            </a:lvl1pPr>
          </a:lstStyle>
          <a:p>
            <a:pPr>
              <a:defRPr/>
            </a:pPr>
            <a:fld id="{15472E37-F7E2-49C9-9932-70F5E1CBA2F6}" type="slidenum">
              <a:rPr lang="it-IT" altLang="it-IT"/>
              <a:pPr>
                <a:defRPr/>
              </a:pPr>
              <a:t>‹N›</a:t>
            </a:fld>
            <a:endParaRPr lang="it-IT" altLang="it-IT"/>
          </a:p>
        </p:txBody>
      </p:sp>
    </p:spTree>
    <p:extLst>
      <p:ext uri="{BB962C8B-B14F-4D97-AF65-F5344CB8AC3E}">
        <p14:creationId xmlns:p14="http://schemas.microsoft.com/office/powerpoint/2010/main" val="4212847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4117181" y="1789114"/>
            <a:ext cx="5785379"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grpSp>
      <p:sp>
        <p:nvSpPr>
          <p:cNvPr id="22567" name="Rectangle 39"/>
          <p:cNvSpPr>
            <a:spLocks noGrp="1" noChangeArrowheads="1"/>
          </p:cNvSpPr>
          <p:nvPr>
            <p:ph type="subTitle" idx="1"/>
          </p:nvPr>
        </p:nvSpPr>
        <p:spPr>
          <a:xfrm>
            <a:off x="1485900" y="3886200"/>
            <a:ext cx="69342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22568" name="Rectangle 40"/>
          <p:cNvSpPr>
            <a:spLocks noGrp="1" noChangeArrowheads="1"/>
          </p:cNvSpPr>
          <p:nvPr>
            <p:ph type="ctrTitle"/>
          </p:nvPr>
        </p:nvSpPr>
        <p:spPr>
          <a:xfrm>
            <a:off x="742950" y="1768476"/>
            <a:ext cx="8420100" cy="1736725"/>
          </a:xfrm>
        </p:spPr>
        <p:txBody>
          <a:bodyPr anchor="b" anchorCtr="1"/>
          <a:lstStyle>
            <a:lvl1pPr>
              <a:defRPr sz="5400"/>
            </a:lvl1pPr>
          </a:lstStyle>
          <a:p>
            <a:r>
              <a:rPr lang="it-IT"/>
              <a:t>Fare clic per modificare lo stile del titolo</a:t>
            </a:r>
          </a:p>
        </p:txBody>
      </p:sp>
      <p:sp>
        <p:nvSpPr>
          <p:cNvPr id="39" name="Rectangle 37"/>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41" name="Rectangle 41"/>
          <p:cNvSpPr>
            <a:spLocks noGrp="1" noChangeArrowheads="1"/>
          </p:cNvSpPr>
          <p:nvPr>
            <p:ph type="sldNum" sz="quarter" idx="12"/>
          </p:nvPr>
        </p:nvSpPr>
        <p:spPr/>
        <p:txBody>
          <a:bodyPr/>
          <a:lstStyle>
            <a:lvl1pPr>
              <a:defRPr smtClean="0"/>
            </a:lvl1pPr>
          </a:lstStyle>
          <a:p>
            <a:pPr>
              <a:defRPr/>
            </a:pPr>
            <a:fld id="{FB6D006D-E5AF-4549-AF87-5E9759925F9E}"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532480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9"/>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13138384-550B-4654-8609-3087ED23DDB4}"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113887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333548-79D8-408A-8749-425E542930F4}"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1559657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506" y="4406901"/>
            <a:ext cx="84201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39"/>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AD21DDEC-B79B-4B0C-8D74-802E14D25134}"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3404330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95300" y="1600201"/>
            <a:ext cx="437515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35550" y="1600201"/>
            <a:ext cx="437515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9"/>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E971B8C1-2FF3-4D6F-A203-EE5A1D840026}"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4711930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9"/>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5712D055-9231-4C48-A38F-2709227760BA}"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9780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9"/>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DF7F4945-CF08-4C9A-BDC6-9A0E72030ED6}"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28740093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1E59D9D7-7EC9-4E7F-84A6-B3DFC5DC21F1}"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172735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006"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39"/>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67B399E6-4BDC-406F-A90E-64892CC6B61C}"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1855569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645" y="4800600"/>
            <a:ext cx="59436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39"/>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5ADE439B-DF7F-47EA-B156-3DA1A3AEEE8F}"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38991462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9"/>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F6245D93-2E71-4DE0-92FB-5E11D6857BBD}"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31996872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277813"/>
            <a:ext cx="2228850" cy="58531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95300" y="277813"/>
            <a:ext cx="6521450" cy="58531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9"/>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5CBF1417-35F0-4D4F-9928-0B3BDE9CCF5A}"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38623721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95300" y="277813"/>
            <a:ext cx="8915400" cy="1143000"/>
          </a:xfrm>
        </p:spPr>
        <p:txBody>
          <a:bodyPr/>
          <a:lstStyle/>
          <a:p>
            <a:r>
              <a:rPr lang="it-IT"/>
              <a:t>Fare clic per modificare lo stile del titolo</a:t>
            </a:r>
          </a:p>
        </p:txBody>
      </p:sp>
      <p:sp>
        <p:nvSpPr>
          <p:cNvPr id="3" name="Segnaposto contenuto 2"/>
          <p:cNvSpPr>
            <a:spLocks noGrp="1"/>
          </p:cNvSpPr>
          <p:nvPr>
            <p:ph sz="half" idx="1"/>
          </p:nvPr>
        </p:nvSpPr>
        <p:spPr>
          <a:xfrm>
            <a:off x="495300" y="1600201"/>
            <a:ext cx="437515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5035550" y="1600201"/>
            <a:ext cx="4375150" cy="21891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5035550" y="3941763"/>
            <a:ext cx="4375150" cy="218916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39"/>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7" name="Rectangle 40"/>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8" name="Rectangle 41"/>
          <p:cNvSpPr>
            <a:spLocks noGrp="1" noChangeArrowheads="1"/>
          </p:cNvSpPr>
          <p:nvPr>
            <p:ph type="sldNum" sz="quarter" idx="12"/>
          </p:nvPr>
        </p:nvSpPr>
        <p:spPr>
          <a:ln/>
        </p:spPr>
        <p:txBody>
          <a:bodyPr/>
          <a:lstStyle>
            <a:lvl1pPr>
              <a:defRPr/>
            </a:lvl1pPr>
          </a:lstStyle>
          <a:p>
            <a:pPr>
              <a:defRPr/>
            </a:pPr>
            <a:fld id="{8FBEBD58-7C4A-45EF-AA65-42BD7FC0CF6C}"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243365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3114" y="4406888"/>
            <a:ext cx="8420352" cy="1362763"/>
          </a:xfrm>
        </p:spPr>
        <p:txBody>
          <a:bodyPr anchor="t"/>
          <a:lstStyle>
            <a:lvl1pPr algn="l">
              <a:defRPr sz="5860" b="1" cap="all"/>
            </a:lvl1pPr>
          </a:lstStyle>
          <a:p>
            <a:r>
              <a:rPr lang="it-IT"/>
              <a:t>Fare clic per modificare lo stile del titolo</a:t>
            </a:r>
          </a:p>
        </p:txBody>
      </p:sp>
      <p:sp>
        <p:nvSpPr>
          <p:cNvPr id="3" name="Segnaposto testo 2"/>
          <p:cNvSpPr>
            <a:spLocks noGrp="1"/>
          </p:cNvSpPr>
          <p:nvPr>
            <p:ph type="body" idx="1"/>
          </p:nvPr>
        </p:nvSpPr>
        <p:spPr>
          <a:xfrm>
            <a:off x="783114" y="2906917"/>
            <a:ext cx="8420352" cy="1499970"/>
          </a:xfrm>
        </p:spPr>
        <p:txBody>
          <a:bodyPr anchor="b"/>
          <a:lstStyle>
            <a:lvl1pPr marL="0" indent="0">
              <a:buNone/>
              <a:defRPr sz="2930"/>
            </a:lvl1pPr>
            <a:lvl2pPr marL="669752" indent="0">
              <a:buNone/>
              <a:defRPr sz="2637"/>
            </a:lvl2pPr>
            <a:lvl3pPr marL="1339505" indent="0">
              <a:buNone/>
              <a:defRPr sz="2344"/>
            </a:lvl3pPr>
            <a:lvl4pPr marL="2009257" indent="0">
              <a:buNone/>
              <a:defRPr sz="2051"/>
            </a:lvl4pPr>
            <a:lvl5pPr marL="2679009" indent="0">
              <a:buNone/>
              <a:defRPr sz="2051"/>
            </a:lvl5pPr>
            <a:lvl6pPr marL="3348761" indent="0">
              <a:buNone/>
              <a:defRPr sz="2051"/>
            </a:lvl6pPr>
            <a:lvl7pPr marL="4018514" indent="0">
              <a:buNone/>
              <a:defRPr sz="2051"/>
            </a:lvl7pPr>
            <a:lvl8pPr marL="4688266" indent="0">
              <a:buNone/>
              <a:defRPr sz="2051"/>
            </a:lvl8pPr>
            <a:lvl9pPr marL="5358018" indent="0">
              <a:buNone/>
              <a:defRPr sz="2051"/>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9DBD41-F256-4B5F-97E8-5C96C517860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7183685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7813"/>
            <a:ext cx="8915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95300" y="1600201"/>
            <a:ext cx="437515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35550" y="1600201"/>
            <a:ext cx="437515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9"/>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6AB700AE-63C3-4729-BB28-F6273B63F1E2}"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41033908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95300" y="277813"/>
            <a:ext cx="8915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95300" y="1600201"/>
            <a:ext cx="437515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5035550" y="1600201"/>
            <a:ext cx="4375150" cy="21891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5035550" y="3941763"/>
            <a:ext cx="4375150" cy="218916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39"/>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7" name="Rectangle 40"/>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8" name="Rectangle 41"/>
          <p:cNvSpPr>
            <a:spLocks noGrp="1" noChangeArrowheads="1"/>
          </p:cNvSpPr>
          <p:nvPr>
            <p:ph type="sldNum" sz="quarter" idx="12"/>
          </p:nvPr>
        </p:nvSpPr>
        <p:spPr>
          <a:ln/>
        </p:spPr>
        <p:txBody>
          <a:bodyPr/>
          <a:lstStyle>
            <a:lvl1pPr>
              <a:defRPr/>
            </a:lvl1pPr>
          </a:lstStyle>
          <a:p>
            <a:pPr>
              <a:defRPr/>
            </a:pPr>
            <a:fld id="{58113A0C-EFFF-4AB4-BAC2-0638F67DCFBA}"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3841749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95300" y="277813"/>
            <a:ext cx="8915400" cy="585311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39"/>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2AB6D3A2-BC9F-4A9F-90CB-B5ED21499703}" type="slidenum">
              <a:rPr lang="it-IT" altLang="it-IT">
                <a:solidFill>
                  <a:srgbClr val="FFFFFF"/>
                </a:solidFill>
              </a:rPr>
              <a:pPr>
                <a:defRPr/>
              </a:pPr>
              <a:t>‹N›</a:t>
            </a:fld>
            <a:endParaRPr lang="it-IT" altLang="it-IT">
              <a:solidFill>
                <a:srgbClr val="FFFFFF"/>
              </a:solidFill>
            </a:endParaRPr>
          </a:p>
        </p:txBody>
      </p:sp>
    </p:spTree>
    <p:extLst>
      <p:ext uri="{BB962C8B-B14F-4D97-AF65-F5344CB8AC3E}">
        <p14:creationId xmlns:p14="http://schemas.microsoft.com/office/powerpoint/2010/main" val="46581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742825" y="1981355"/>
            <a:ext cx="4089310" cy="4113870"/>
          </a:xfrm>
        </p:spPr>
        <p:txBody>
          <a:bodyPr/>
          <a:lstStyle>
            <a:lvl1pPr>
              <a:defRPr sz="4102"/>
            </a:lvl1pPr>
            <a:lvl2pPr>
              <a:defRPr sz="3516"/>
            </a:lvl2pPr>
            <a:lvl3pPr>
              <a:defRPr sz="2930"/>
            </a:lvl3pPr>
            <a:lvl4pPr>
              <a:defRPr sz="2637"/>
            </a:lvl4pPr>
            <a:lvl5pPr>
              <a:defRPr sz="2637"/>
            </a:lvl5pPr>
            <a:lvl6pPr>
              <a:defRPr sz="2637"/>
            </a:lvl6pPr>
            <a:lvl7pPr>
              <a:defRPr sz="2637"/>
            </a:lvl7pPr>
            <a:lvl8pPr>
              <a:defRPr sz="2637"/>
            </a:lvl8pPr>
            <a:lvl9pPr>
              <a:defRPr sz="2637"/>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73867" y="1981355"/>
            <a:ext cx="4089310" cy="4113870"/>
          </a:xfrm>
        </p:spPr>
        <p:txBody>
          <a:bodyPr/>
          <a:lstStyle>
            <a:lvl1pPr>
              <a:defRPr sz="4102"/>
            </a:lvl1pPr>
            <a:lvl2pPr>
              <a:defRPr sz="3516"/>
            </a:lvl2pPr>
            <a:lvl3pPr>
              <a:defRPr sz="2930"/>
            </a:lvl3pPr>
            <a:lvl4pPr>
              <a:defRPr sz="2637"/>
            </a:lvl4pPr>
            <a:lvl5pPr>
              <a:defRPr sz="2637"/>
            </a:lvl5pPr>
            <a:lvl6pPr>
              <a:defRPr sz="2637"/>
            </a:lvl6pPr>
            <a:lvl7pPr>
              <a:defRPr sz="2637"/>
            </a:lvl7pPr>
            <a:lvl8pPr>
              <a:defRPr sz="2637"/>
            </a:lvl8pPr>
            <a:lvl9pPr>
              <a:defRPr sz="2637"/>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80C596-9B6F-499A-9741-841B23B0653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02923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6056" y="274413"/>
            <a:ext cx="8913889" cy="1144163"/>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96057" y="1534853"/>
            <a:ext cx="4376367" cy="639523"/>
          </a:xfrm>
        </p:spPr>
        <p:txBody>
          <a:bodyPr anchor="b"/>
          <a:lstStyle>
            <a:lvl1pPr marL="0" indent="0">
              <a:buNone/>
              <a:defRPr sz="3516" b="1"/>
            </a:lvl1pPr>
            <a:lvl2pPr marL="669752" indent="0">
              <a:buNone/>
              <a:defRPr sz="2930" b="1"/>
            </a:lvl2pPr>
            <a:lvl3pPr marL="1339505" indent="0">
              <a:buNone/>
              <a:defRPr sz="2637" b="1"/>
            </a:lvl3pPr>
            <a:lvl4pPr marL="2009257" indent="0">
              <a:buNone/>
              <a:defRPr sz="2344" b="1"/>
            </a:lvl4pPr>
            <a:lvl5pPr marL="2679009" indent="0">
              <a:buNone/>
              <a:defRPr sz="2344" b="1"/>
            </a:lvl5pPr>
            <a:lvl6pPr marL="3348761" indent="0">
              <a:buNone/>
              <a:defRPr sz="2344" b="1"/>
            </a:lvl6pPr>
            <a:lvl7pPr marL="4018514" indent="0">
              <a:buNone/>
              <a:defRPr sz="2344" b="1"/>
            </a:lvl7pPr>
            <a:lvl8pPr marL="4688266" indent="0">
              <a:buNone/>
              <a:defRPr sz="2344" b="1"/>
            </a:lvl8pPr>
            <a:lvl9pPr marL="5358018" indent="0">
              <a:buNone/>
              <a:defRPr sz="2344" b="1"/>
            </a:lvl9pPr>
          </a:lstStyle>
          <a:p>
            <a:pPr lvl="0"/>
            <a:r>
              <a:rPr lang="it-IT"/>
              <a:t>Fare clic per modificare stili del testo dello schema</a:t>
            </a:r>
          </a:p>
        </p:txBody>
      </p:sp>
      <p:sp>
        <p:nvSpPr>
          <p:cNvPr id="4" name="Segnaposto contenuto 3"/>
          <p:cNvSpPr>
            <a:spLocks noGrp="1"/>
          </p:cNvSpPr>
          <p:nvPr>
            <p:ph sz="half" idx="2"/>
          </p:nvPr>
        </p:nvSpPr>
        <p:spPr>
          <a:xfrm>
            <a:off x="496057" y="2174375"/>
            <a:ext cx="4376367" cy="3951081"/>
          </a:xfrm>
        </p:spPr>
        <p:txBody>
          <a:bodyPr/>
          <a:lstStyle>
            <a:lvl1pPr>
              <a:defRPr sz="3516"/>
            </a:lvl1pPr>
            <a:lvl2pPr>
              <a:defRPr sz="2930"/>
            </a:lvl2pPr>
            <a:lvl3pPr>
              <a:defRPr sz="2637"/>
            </a:lvl3pPr>
            <a:lvl4pPr>
              <a:defRPr sz="2344"/>
            </a:lvl4pPr>
            <a:lvl5pPr>
              <a:defRPr sz="2344"/>
            </a:lvl5pPr>
            <a:lvl6pPr>
              <a:defRPr sz="2344"/>
            </a:lvl6pPr>
            <a:lvl7pPr>
              <a:defRPr sz="2344"/>
            </a:lvl7pPr>
            <a:lvl8pPr>
              <a:defRPr sz="2344"/>
            </a:lvl8pPr>
            <a:lvl9pPr>
              <a:defRPr sz="2344"/>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31060" y="1534853"/>
            <a:ext cx="4378886" cy="639523"/>
          </a:xfrm>
        </p:spPr>
        <p:txBody>
          <a:bodyPr anchor="b"/>
          <a:lstStyle>
            <a:lvl1pPr marL="0" indent="0">
              <a:buNone/>
              <a:defRPr sz="3516" b="1"/>
            </a:lvl1pPr>
            <a:lvl2pPr marL="669752" indent="0">
              <a:buNone/>
              <a:defRPr sz="2930" b="1"/>
            </a:lvl2pPr>
            <a:lvl3pPr marL="1339505" indent="0">
              <a:buNone/>
              <a:defRPr sz="2637" b="1"/>
            </a:lvl3pPr>
            <a:lvl4pPr marL="2009257" indent="0">
              <a:buNone/>
              <a:defRPr sz="2344" b="1"/>
            </a:lvl4pPr>
            <a:lvl5pPr marL="2679009" indent="0">
              <a:buNone/>
              <a:defRPr sz="2344" b="1"/>
            </a:lvl5pPr>
            <a:lvl6pPr marL="3348761" indent="0">
              <a:buNone/>
              <a:defRPr sz="2344" b="1"/>
            </a:lvl6pPr>
            <a:lvl7pPr marL="4018514" indent="0">
              <a:buNone/>
              <a:defRPr sz="2344" b="1"/>
            </a:lvl7pPr>
            <a:lvl8pPr marL="4688266" indent="0">
              <a:buNone/>
              <a:defRPr sz="2344" b="1"/>
            </a:lvl8pPr>
            <a:lvl9pPr marL="5358018" indent="0">
              <a:buNone/>
              <a:defRPr sz="2344" b="1"/>
            </a:lvl9pPr>
          </a:lstStyle>
          <a:p>
            <a:pPr lvl="0"/>
            <a:r>
              <a:rPr lang="it-IT"/>
              <a:t>Fare clic per modificare stili del testo dello schema</a:t>
            </a:r>
          </a:p>
        </p:txBody>
      </p:sp>
      <p:sp>
        <p:nvSpPr>
          <p:cNvPr id="6" name="Segnaposto contenuto 5"/>
          <p:cNvSpPr>
            <a:spLocks noGrp="1"/>
          </p:cNvSpPr>
          <p:nvPr>
            <p:ph sz="quarter" idx="4"/>
          </p:nvPr>
        </p:nvSpPr>
        <p:spPr>
          <a:xfrm>
            <a:off x="5031060" y="2174375"/>
            <a:ext cx="4378886" cy="3951081"/>
          </a:xfrm>
        </p:spPr>
        <p:txBody>
          <a:bodyPr/>
          <a:lstStyle>
            <a:lvl1pPr>
              <a:defRPr sz="3516"/>
            </a:lvl1pPr>
            <a:lvl2pPr>
              <a:defRPr sz="2930"/>
            </a:lvl2pPr>
            <a:lvl3pPr>
              <a:defRPr sz="2637"/>
            </a:lvl3pPr>
            <a:lvl4pPr>
              <a:defRPr sz="2344"/>
            </a:lvl4pPr>
            <a:lvl5pPr>
              <a:defRPr sz="2344"/>
            </a:lvl5pPr>
            <a:lvl6pPr>
              <a:defRPr sz="2344"/>
            </a:lvl6pPr>
            <a:lvl7pPr>
              <a:defRPr sz="2344"/>
            </a:lvl7pPr>
            <a:lvl8pPr>
              <a:defRPr sz="2344"/>
            </a:lvl8pPr>
            <a:lvl9pPr>
              <a:defRPr sz="2344"/>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F5B471E-ACD5-4AC3-ACE9-88DE29D1DFF0}"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19868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830AB3-E933-4117-B394-43A0BEB26DC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174340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sto titolo"/>
          <p:cNvSpPr txBox="1">
            <a:spLocks noGrp="1"/>
          </p:cNvSpPr>
          <p:nvPr>
            <p:ph type="title"/>
          </p:nvPr>
        </p:nvSpPr>
        <p:spPr>
          <a:xfrm>
            <a:off x="742950" y="381000"/>
            <a:ext cx="8420100" cy="1600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Testo titolo</a:t>
            </a:r>
          </a:p>
        </p:txBody>
      </p:sp>
      <p:sp>
        <p:nvSpPr>
          <p:cNvPr id="3" name="Corpo livello uno…"/>
          <p:cNvSpPr txBox="1">
            <a:spLocks noGrp="1"/>
          </p:cNvSpPr>
          <p:nvPr>
            <p:ph type="body" idx="1"/>
          </p:nvPr>
        </p:nvSpPr>
        <p:spPr>
          <a:xfrm>
            <a:off x="742950" y="1981200"/>
            <a:ext cx="8420100" cy="487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9347200" y="152400"/>
            <a:ext cx="292100" cy="297247"/>
          </a:xfrm>
          <a:prstGeom prst="rect">
            <a:avLst/>
          </a:prstGeom>
          <a:ln w="12700">
            <a:miter lim="400000"/>
          </a:ln>
        </p:spPr>
        <p:txBody>
          <a:bodyPr wrap="none" lIns="50800" tIns="50800" rIns="50800" bIns="50800">
            <a:spAutoFit/>
          </a:bodyPr>
          <a:lstStyle>
            <a:lvl1pPr marL="0" marR="0" algn="ctr" defTabSz="457200">
              <a:defRPr sz="1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40639" marR="40639"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
            <a:solidFill>
              <a:srgbClr val="000000"/>
            </a:solidFill>
          </a:uFill>
          <a:latin typeface="+mn-lt"/>
          <a:ea typeface="+mn-ea"/>
          <a:cs typeface="+mn-cs"/>
          <a:sym typeface="Times"/>
        </a:defRPr>
      </a:lvl1pPr>
      <a:lvl2pPr marL="40639" marR="40639" indent="228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
            <a:solidFill>
              <a:srgbClr val="000000"/>
            </a:solidFill>
          </a:uFill>
          <a:latin typeface="+mn-lt"/>
          <a:ea typeface="+mn-ea"/>
          <a:cs typeface="+mn-cs"/>
          <a:sym typeface="Times"/>
        </a:defRPr>
      </a:lvl2pPr>
      <a:lvl3pPr marL="40639" marR="40639"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
            <a:solidFill>
              <a:srgbClr val="000000"/>
            </a:solidFill>
          </a:uFill>
          <a:latin typeface="+mn-lt"/>
          <a:ea typeface="+mn-ea"/>
          <a:cs typeface="+mn-cs"/>
          <a:sym typeface="Times"/>
        </a:defRPr>
      </a:lvl3pPr>
      <a:lvl4pPr marL="40639" marR="40639" indent="685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
            <a:solidFill>
              <a:srgbClr val="000000"/>
            </a:solidFill>
          </a:uFill>
          <a:latin typeface="+mn-lt"/>
          <a:ea typeface="+mn-ea"/>
          <a:cs typeface="+mn-cs"/>
          <a:sym typeface="Times"/>
        </a:defRPr>
      </a:lvl4pPr>
      <a:lvl5pPr marL="40639" marR="40639"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
            <a:solidFill>
              <a:srgbClr val="000000"/>
            </a:solidFill>
          </a:uFill>
          <a:latin typeface="+mn-lt"/>
          <a:ea typeface="+mn-ea"/>
          <a:cs typeface="+mn-cs"/>
          <a:sym typeface="Times"/>
        </a:defRPr>
      </a:lvl5pPr>
      <a:lvl6pPr marL="40639" marR="40639" indent="11430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
            <a:solidFill>
              <a:srgbClr val="000000"/>
            </a:solidFill>
          </a:uFill>
          <a:latin typeface="+mn-lt"/>
          <a:ea typeface="+mn-ea"/>
          <a:cs typeface="+mn-cs"/>
          <a:sym typeface="Times"/>
        </a:defRPr>
      </a:lvl6pPr>
      <a:lvl7pPr marL="40639" marR="40639"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
            <a:solidFill>
              <a:srgbClr val="000000"/>
            </a:solidFill>
          </a:uFill>
          <a:latin typeface="+mn-lt"/>
          <a:ea typeface="+mn-ea"/>
          <a:cs typeface="+mn-cs"/>
          <a:sym typeface="Times"/>
        </a:defRPr>
      </a:lvl7pPr>
      <a:lvl8pPr marL="40639" marR="40639" indent="1600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
            <a:solidFill>
              <a:srgbClr val="000000"/>
            </a:solidFill>
          </a:uFill>
          <a:latin typeface="+mn-lt"/>
          <a:ea typeface="+mn-ea"/>
          <a:cs typeface="+mn-cs"/>
          <a:sym typeface="Times"/>
        </a:defRPr>
      </a:lvl8pPr>
      <a:lvl9pPr marL="40639" marR="40639"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
            <a:solidFill>
              <a:srgbClr val="000000"/>
            </a:solidFill>
          </a:uFill>
          <a:latin typeface="+mn-lt"/>
          <a:ea typeface="+mn-ea"/>
          <a:cs typeface="+mn-cs"/>
          <a:sym typeface="Times"/>
        </a:defRPr>
      </a:lvl9pPr>
    </p:titleStyle>
    <p:bodyStyle>
      <a:lvl1pPr marL="383540" marR="40639"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
            <a:solidFill>
              <a:srgbClr val="000000"/>
            </a:solidFill>
          </a:uFill>
          <a:latin typeface="+mn-lt"/>
          <a:ea typeface="+mn-ea"/>
          <a:cs typeface="+mn-cs"/>
          <a:sym typeface="Times"/>
        </a:defRPr>
      </a:lvl1pPr>
      <a:lvl2pPr marL="824411" marR="40639"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
            <a:solidFill>
              <a:srgbClr val="000000"/>
            </a:solidFill>
          </a:uFill>
          <a:latin typeface="+mn-lt"/>
          <a:ea typeface="+mn-ea"/>
          <a:cs typeface="+mn-cs"/>
          <a:sym typeface="Times"/>
        </a:defRPr>
      </a:lvl2pPr>
      <a:lvl3pPr marL="1259839" marR="40639"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
            <a:solidFill>
              <a:srgbClr val="000000"/>
            </a:solidFill>
          </a:uFill>
          <a:latin typeface="+mn-lt"/>
          <a:ea typeface="+mn-ea"/>
          <a:cs typeface="+mn-cs"/>
          <a:sym typeface="Times"/>
        </a:defRPr>
      </a:lvl3pPr>
      <a:lvl4pPr marL="17780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
            <a:solidFill>
              <a:srgbClr val="000000"/>
            </a:solidFill>
          </a:uFill>
          <a:latin typeface="+mn-lt"/>
          <a:ea typeface="+mn-ea"/>
          <a:cs typeface="+mn-cs"/>
          <a:sym typeface="Times"/>
        </a:defRPr>
      </a:lvl4pPr>
      <a:lvl5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
            <a:solidFill>
              <a:srgbClr val="000000"/>
            </a:solidFill>
          </a:uFill>
          <a:latin typeface="+mn-lt"/>
          <a:ea typeface="+mn-ea"/>
          <a:cs typeface="+mn-cs"/>
          <a:sym typeface="Times"/>
        </a:defRPr>
      </a:lvl5pPr>
      <a:lvl6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
            <a:solidFill>
              <a:srgbClr val="000000"/>
            </a:solidFill>
          </a:uFill>
          <a:latin typeface="+mn-lt"/>
          <a:ea typeface="+mn-ea"/>
          <a:cs typeface="+mn-cs"/>
          <a:sym typeface="Times"/>
        </a:defRPr>
      </a:lvl6pPr>
      <a:lvl7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
            <a:solidFill>
              <a:srgbClr val="000000"/>
            </a:solidFill>
          </a:uFill>
          <a:latin typeface="+mn-lt"/>
          <a:ea typeface="+mn-ea"/>
          <a:cs typeface="+mn-cs"/>
          <a:sym typeface="Times"/>
        </a:defRPr>
      </a:lvl7pPr>
      <a:lvl8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
            <a:solidFill>
              <a:srgbClr val="000000"/>
            </a:solidFill>
          </a:uFill>
          <a:latin typeface="+mn-lt"/>
          <a:ea typeface="+mn-ea"/>
          <a:cs typeface="+mn-cs"/>
          <a:sym typeface="Times"/>
        </a:defRPr>
      </a:lvl8pPr>
      <a:lvl9pPr marL="2235200" marR="40639"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
            <a:solidFill>
              <a:srgbClr val="000000"/>
            </a:solidFill>
          </a:uFill>
          <a:latin typeface="+mn-lt"/>
          <a:ea typeface="+mn-ea"/>
          <a:cs typeface="+mn-cs"/>
          <a:sym typeface="Times"/>
        </a:defRPr>
      </a:lvl9pPr>
    </p:bodyStyle>
    <p:otherStyle>
      <a:lvl1pPr marL="0" marR="0" indent="0" algn="ctr" defTabSz="45720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000000"/>
            </a:solidFill>
          </a:uFill>
          <a:latin typeface="+mn-lt"/>
          <a:ea typeface="+mn-ea"/>
          <a:cs typeface="+mn-cs"/>
          <a:sym typeface="Times"/>
        </a:defRPr>
      </a:lvl1pPr>
      <a:lvl2pPr marL="0" marR="0" indent="228600" algn="ctr" defTabSz="45720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000000"/>
            </a:solidFill>
          </a:uFill>
          <a:latin typeface="+mn-lt"/>
          <a:ea typeface="+mn-ea"/>
          <a:cs typeface="+mn-cs"/>
          <a:sym typeface="Times"/>
        </a:defRPr>
      </a:lvl2pPr>
      <a:lvl3pPr marL="0" marR="0" indent="457200" algn="ctr" defTabSz="45720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000000"/>
            </a:solidFill>
          </a:uFill>
          <a:latin typeface="+mn-lt"/>
          <a:ea typeface="+mn-ea"/>
          <a:cs typeface="+mn-cs"/>
          <a:sym typeface="Times"/>
        </a:defRPr>
      </a:lvl3pPr>
      <a:lvl4pPr marL="0" marR="0" indent="685800" algn="ctr" defTabSz="45720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000000"/>
            </a:solidFill>
          </a:uFill>
          <a:latin typeface="+mn-lt"/>
          <a:ea typeface="+mn-ea"/>
          <a:cs typeface="+mn-cs"/>
          <a:sym typeface="Times"/>
        </a:defRPr>
      </a:lvl4pPr>
      <a:lvl5pPr marL="0" marR="0" indent="914400" algn="ctr" defTabSz="45720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000000"/>
            </a:solidFill>
          </a:uFill>
          <a:latin typeface="+mn-lt"/>
          <a:ea typeface="+mn-ea"/>
          <a:cs typeface="+mn-cs"/>
          <a:sym typeface="Times"/>
        </a:defRPr>
      </a:lvl5pPr>
      <a:lvl6pPr marL="0" marR="0" indent="1143000" algn="ctr" defTabSz="45720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000000"/>
            </a:solidFill>
          </a:uFill>
          <a:latin typeface="+mn-lt"/>
          <a:ea typeface="+mn-ea"/>
          <a:cs typeface="+mn-cs"/>
          <a:sym typeface="Times"/>
        </a:defRPr>
      </a:lvl6pPr>
      <a:lvl7pPr marL="0" marR="0" indent="1371600" algn="ctr" defTabSz="45720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000000"/>
            </a:solidFill>
          </a:uFill>
          <a:latin typeface="+mn-lt"/>
          <a:ea typeface="+mn-ea"/>
          <a:cs typeface="+mn-cs"/>
          <a:sym typeface="Times"/>
        </a:defRPr>
      </a:lvl7pPr>
      <a:lvl8pPr marL="0" marR="0" indent="1600200" algn="ctr" defTabSz="45720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000000"/>
            </a:solidFill>
          </a:uFill>
          <a:latin typeface="+mn-lt"/>
          <a:ea typeface="+mn-ea"/>
          <a:cs typeface="+mn-cs"/>
          <a:sym typeface="Times"/>
        </a:defRPr>
      </a:lvl8pPr>
      <a:lvl9pPr marL="0" marR="0" indent="1828800" algn="ctr" defTabSz="457200" latinLnBrk="0">
        <a:lnSpc>
          <a:spcPct val="100000"/>
        </a:lnSpc>
        <a:spcBef>
          <a:spcPts val="0"/>
        </a:spcBef>
        <a:spcAft>
          <a:spcPts val="0"/>
        </a:spcAft>
        <a:buClrTx/>
        <a:buSzTx/>
        <a:buFontTx/>
        <a:buNone/>
        <a:tabLst/>
        <a:defRPr sz="1400" b="0" i="0" u="none" strike="noStrike" cap="none" spc="0" baseline="0">
          <a:solidFill>
            <a:schemeClr val="tx1"/>
          </a:solidFill>
          <a:uFill>
            <a:solidFill>
              <a:srgbClr val="000000"/>
            </a:solidFill>
          </a:uFill>
          <a:latin typeface="+mn-lt"/>
          <a:ea typeface="+mn-ea"/>
          <a:cs typeface="+mn-cs"/>
          <a:sym typeface="Time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825" y="609290"/>
            <a:ext cx="8420352" cy="114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435" tIns="31218" rIns="62435" bIns="31218" numCol="1" anchor="ctr" anchorCtr="0" compatLnSpc="1">
            <a:prstTxWarp prst="textNoShape">
              <a:avLst/>
            </a:prstTxWarp>
          </a:bodyPr>
          <a:lstStyle/>
          <a:p>
            <a:pPr lvl="0"/>
            <a:r>
              <a:rPr lang="it-IT" altLang="it-IT"/>
              <a:t>Fare clic per modificare lo stile del titolo dello schema</a:t>
            </a:r>
          </a:p>
        </p:txBody>
      </p:sp>
      <p:sp>
        <p:nvSpPr>
          <p:cNvPr id="1027" name="Rectangle 3"/>
          <p:cNvSpPr>
            <a:spLocks noGrp="1" noChangeArrowheads="1"/>
          </p:cNvSpPr>
          <p:nvPr>
            <p:ph type="body" idx="1"/>
          </p:nvPr>
        </p:nvSpPr>
        <p:spPr bwMode="auto">
          <a:xfrm>
            <a:off x="742825" y="1981355"/>
            <a:ext cx="8420352" cy="411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435" tIns="31218" rIns="62435" bIns="31218"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742825" y="6248710"/>
            <a:ext cx="2064799" cy="455805"/>
          </a:xfrm>
          <a:prstGeom prst="rect">
            <a:avLst/>
          </a:prstGeom>
          <a:noFill/>
          <a:ln w="9525">
            <a:noFill/>
            <a:miter lim="800000"/>
            <a:headEnd/>
            <a:tailEnd/>
          </a:ln>
          <a:effectLst/>
        </p:spPr>
        <p:txBody>
          <a:bodyPr vert="horz" wrap="square" lIns="62435" tIns="31218" rIns="62435" bIns="31218" numCol="1" anchor="t" anchorCtr="0" compatLnSpc="1">
            <a:prstTxWarp prst="textNoShape">
              <a:avLst/>
            </a:prstTxWarp>
          </a:bodyPr>
          <a:lstStyle>
            <a:lvl1pPr eaLnBrk="1" hangingPunct="1">
              <a:defRPr sz="1465"/>
            </a:lvl1pPr>
          </a:lstStyle>
          <a:p>
            <a:pPr marL="0" marR="0" fontAlgn="base">
              <a:spcBef>
                <a:spcPct val="0"/>
              </a:spcBef>
              <a:spcAft>
                <a:spcPct val="0"/>
              </a:spcAft>
              <a:defRPr/>
            </a:pPr>
            <a:endParaRPr lang="it-IT" kern="1200">
              <a:uFillTx/>
            </a:endParaRPr>
          </a:p>
        </p:txBody>
      </p:sp>
      <p:sp>
        <p:nvSpPr>
          <p:cNvPr id="1029" name="Rectangle 5"/>
          <p:cNvSpPr>
            <a:spLocks noGrp="1" noChangeArrowheads="1"/>
          </p:cNvSpPr>
          <p:nvPr>
            <p:ph type="ftr" sz="quarter" idx="3"/>
          </p:nvPr>
        </p:nvSpPr>
        <p:spPr bwMode="auto">
          <a:xfrm>
            <a:off x="3384257" y="6248710"/>
            <a:ext cx="3137488" cy="455805"/>
          </a:xfrm>
          <a:prstGeom prst="rect">
            <a:avLst/>
          </a:prstGeom>
          <a:noFill/>
          <a:ln w="9525">
            <a:noFill/>
            <a:miter lim="800000"/>
            <a:headEnd/>
            <a:tailEnd/>
          </a:ln>
          <a:effectLst/>
        </p:spPr>
        <p:txBody>
          <a:bodyPr vert="horz" wrap="square" lIns="62435" tIns="31218" rIns="62435" bIns="31218" numCol="1" anchor="t" anchorCtr="0" compatLnSpc="1">
            <a:prstTxWarp prst="textNoShape">
              <a:avLst/>
            </a:prstTxWarp>
          </a:bodyPr>
          <a:lstStyle>
            <a:lvl1pPr algn="ctr" eaLnBrk="1" hangingPunct="1">
              <a:defRPr sz="1465"/>
            </a:lvl1pPr>
          </a:lstStyle>
          <a:p>
            <a:pPr marL="0" marR="0" fontAlgn="base">
              <a:spcBef>
                <a:spcPct val="0"/>
              </a:spcBef>
              <a:spcAft>
                <a:spcPct val="0"/>
              </a:spcAft>
              <a:defRPr/>
            </a:pPr>
            <a:endParaRPr lang="it-IT" kern="1200">
              <a:uFillTx/>
            </a:endParaRPr>
          </a:p>
        </p:txBody>
      </p:sp>
      <p:sp>
        <p:nvSpPr>
          <p:cNvPr id="1030" name="Rectangle 6"/>
          <p:cNvSpPr>
            <a:spLocks noGrp="1" noChangeArrowheads="1"/>
          </p:cNvSpPr>
          <p:nvPr>
            <p:ph type="sldNum" sz="quarter" idx="4"/>
          </p:nvPr>
        </p:nvSpPr>
        <p:spPr bwMode="auto">
          <a:xfrm>
            <a:off x="7098378" y="6248710"/>
            <a:ext cx="2064799" cy="455805"/>
          </a:xfrm>
          <a:prstGeom prst="rect">
            <a:avLst/>
          </a:prstGeom>
          <a:noFill/>
          <a:ln w="9525">
            <a:noFill/>
            <a:miter lim="800000"/>
            <a:headEnd/>
            <a:tailEnd/>
          </a:ln>
          <a:effectLst/>
        </p:spPr>
        <p:txBody>
          <a:bodyPr vert="horz" wrap="square" lIns="62435" tIns="31218" rIns="62435" bIns="31218" numCol="1" anchor="t" anchorCtr="0" compatLnSpc="1">
            <a:prstTxWarp prst="textNoShape">
              <a:avLst/>
            </a:prstTxWarp>
          </a:bodyPr>
          <a:lstStyle>
            <a:lvl1pPr algn="r" eaLnBrk="1" hangingPunct="1">
              <a:defRPr sz="1465" smtClean="0"/>
            </a:lvl1pPr>
          </a:lstStyle>
          <a:p>
            <a:pPr marL="0" marR="0" fontAlgn="base">
              <a:spcBef>
                <a:spcPct val="0"/>
              </a:spcBef>
              <a:spcAft>
                <a:spcPct val="0"/>
              </a:spcAft>
              <a:defRPr/>
            </a:pPr>
            <a:fld id="{857217D3-84FF-4981-A4EF-8D19B69D4EB3}" type="slidenum">
              <a:rPr lang="it-IT" altLang="it-IT" kern="1200" smtClean="0">
                <a:uFillTx/>
              </a:rPr>
              <a:pPr marL="0" marR="0" fontAlgn="base">
                <a:spcBef>
                  <a:spcPct val="0"/>
                </a:spcBef>
                <a:spcAft>
                  <a:spcPct val="0"/>
                </a:spcAft>
                <a:defRPr/>
              </a:pPr>
              <a:t>‹N›</a:t>
            </a:fld>
            <a:endParaRPr lang="it-IT" altLang="it-IT" kern="1200">
              <a:uFillTx/>
            </a:endParaRPr>
          </a:p>
        </p:txBody>
      </p:sp>
    </p:spTree>
    <p:extLst>
      <p:ext uri="{BB962C8B-B14F-4D97-AF65-F5344CB8AC3E}">
        <p14:creationId xmlns:p14="http://schemas.microsoft.com/office/powerpoint/2010/main" val="215032620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913934" rtl="0" eaLnBrk="0" fontAlgn="base" hangingPunct="0">
        <a:spcBef>
          <a:spcPct val="0"/>
        </a:spcBef>
        <a:spcAft>
          <a:spcPct val="0"/>
        </a:spcAft>
        <a:defRPr sz="4395">
          <a:solidFill>
            <a:schemeClr val="tx2"/>
          </a:solidFill>
          <a:latin typeface="+mj-lt"/>
          <a:ea typeface="+mj-ea"/>
          <a:cs typeface="+mj-cs"/>
        </a:defRPr>
      </a:lvl1pPr>
      <a:lvl2pPr algn="ctr" defTabSz="913934" rtl="0" eaLnBrk="0" fontAlgn="base" hangingPunct="0">
        <a:spcBef>
          <a:spcPct val="0"/>
        </a:spcBef>
        <a:spcAft>
          <a:spcPct val="0"/>
        </a:spcAft>
        <a:defRPr sz="4395">
          <a:solidFill>
            <a:schemeClr val="tx2"/>
          </a:solidFill>
          <a:latin typeface="Times New Roman" pitchFamily="18" charset="0"/>
        </a:defRPr>
      </a:lvl2pPr>
      <a:lvl3pPr algn="ctr" defTabSz="913934" rtl="0" eaLnBrk="0" fontAlgn="base" hangingPunct="0">
        <a:spcBef>
          <a:spcPct val="0"/>
        </a:spcBef>
        <a:spcAft>
          <a:spcPct val="0"/>
        </a:spcAft>
        <a:defRPr sz="4395">
          <a:solidFill>
            <a:schemeClr val="tx2"/>
          </a:solidFill>
          <a:latin typeface="Times New Roman" pitchFamily="18" charset="0"/>
        </a:defRPr>
      </a:lvl3pPr>
      <a:lvl4pPr algn="ctr" defTabSz="913934" rtl="0" eaLnBrk="0" fontAlgn="base" hangingPunct="0">
        <a:spcBef>
          <a:spcPct val="0"/>
        </a:spcBef>
        <a:spcAft>
          <a:spcPct val="0"/>
        </a:spcAft>
        <a:defRPr sz="4395">
          <a:solidFill>
            <a:schemeClr val="tx2"/>
          </a:solidFill>
          <a:latin typeface="Times New Roman" pitchFamily="18" charset="0"/>
        </a:defRPr>
      </a:lvl4pPr>
      <a:lvl5pPr algn="ctr" defTabSz="913934" rtl="0" eaLnBrk="0" fontAlgn="base" hangingPunct="0">
        <a:spcBef>
          <a:spcPct val="0"/>
        </a:spcBef>
        <a:spcAft>
          <a:spcPct val="0"/>
        </a:spcAft>
        <a:defRPr sz="4395">
          <a:solidFill>
            <a:schemeClr val="tx2"/>
          </a:solidFill>
          <a:latin typeface="Times New Roman" pitchFamily="18" charset="0"/>
        </a:defRPr>
      </a:lvl5pPr>
      <a:lvl6pPr marL="669752" algn="ctr" defTabSz="913934" rtl="0" fontAlgn="base">
        <a:spcBef>
          <a:spcPct val="0"/>
        </a:spcBef>
        <a:spcAft>
          <a:spcPct val="0"/>
        </a:spcAft>
        <a:defRPr sz="4395">
          <a:solidFill>
            <a:schemeClr val="tx2"/>
          </a:solidFill>
          <a:latin typeface="Times New Roman" pitchFamily="18" charset="0"/>
        </a:defRPr>
      </a:lvl6pPr>
      <a:lvl7pPr marL="1339505" algn="ctr" defTabSz="913934" rtl="0" fontAlgn="base">
        <a:spcBef>
          <a:spcPct val="0"/>
        </a:spcBef>
        <a:spcAft>
          <a:spcPct val="0"/>
        </a:spcAft>
        <a:defRPr sz="4395">
          <a:solidFill>
            <a:schemeClr val="tx2"/>
          </a:solidFill>
          <a:latin typeface="Times New Roman" pitchFamily="18" charset="0"/>
        </a:defRPr>
      </a:lvl7pPr>
      <a:lvl8pPr marL="2009257" algn="ctr" defTabSz="913934" rtl="0" fontAlgn="base">
        <a:spcBef>
          <a:spcPct val="0"/>
        </a:spcBef>
        <a:spcAft>
          <a:spcPct val="0"/>
        </a:spcAft>
        <a:defRPr sz="4395">
          <a:solidFill>
            <a:schemeClr val="tx2"/>
          </a:solidFill>
          <a:latin typeface="Times New Roman" pitchFamily="18" charset="0"/>
        </a:defRPr>
      </a:lvl8pPr>
      <a:lvl9pPr marL="2679009" algn="ctr" defTabSz="913934" rtl="0" fontAlgn="base">
        <a:spcBef>
          <a:spcPct val="0"/>
        </a:spcBef>
        <a:spcAft>
          <a:spcPct val="0"/>
        </a:spcAft>
        <a:defRPr sz="4395">
          <a:solidFill>
            <a:schemeClr val="tx2"/>
          </a:solidFill>
          <a:latin typeface="Times New Roman" pitchFamily="18" charset="0"/>
        </a:defRPr>
      </a:lvl9pPr>
    </p:titleStyle>
    <p:bodyStyle>
      <a:lvl1pPr marL="341853" indent="-341853" algn="l" defTabSz="913934" rtl="0" eaLnBrk="0" fontAlgn="base" hangingPunct="0">
        <a:spcBef>
          <a:spcPct val="20000"/>
        </a:spcBef>
        <a:spcAft>
          <a:spcPct val="0"/>
        </a:spcAft>
        <a:buChar char="•"/>
        <a:defRPr sz="3223">
          <a:solidFill>
            <a:schemeClr val="tx1"/>
          </a:solidFill>
          <a:latin typeface="+mn-lt"/>
          <a:ea typeface="+mn-ea"/>
          <a:cs typeface="+mn-cs"/>
        </a:defRPr>
      </a:lvl1pPr>
      <a:lvl2pPr marL="744169" indent="-286041" algn="l" defTabSz="913934" rtl="0" eaLnBrk="0" fontAlgn="base" hangingPunct="0">
        <a:spcBef>
          <a:spcPct val="20000"/>
        </a:spcBef>
        <a:spcAft>
          <a:spcPct val="0"/>
        </a:spcAft>
        <a:buChar char="–"/>
        <a:defRPr sz="2783">
          <a:solidFill>
            <a:schemeClr val="tx1"/>
          </a:solidFill>
          <a:latin typeface="+mn-lt"/>
        </a:defRPr>
      </a:lvl2pPr>
      <a:lvl3pPr marL="1144160" indent="-230228" algn="l" defTabSz="913934" rtl="0" eaLnBrk="0" fontAlgn="base" hangingPunct="0">
        <a:spcBef>
          <a:spcPct val="20000"/>
        </a:spcBef>
        <a:spcAft>
          <a:spcPct val="0"/>
        </a:spcAft>
        <a:buChar char="•"/>
        <a:defRPr sz="2344">
          <a:solidFill>
            <a:schemeClr val="tx1"/>
          </a:solidFill>
          <a:latin typeface="+mn-lt"/>
        </a:defRPr>
      </a:lvl3pPr>
      <a:lvl4pPr marL="1599964" indent="-227902" algn="l" defTabSz="913934" rtl="0" eaLnBrk="0" fontAlgn="base" hangingPunct="0">
        <a:spcBef>
          <a:spcPct val="20000"/>
        </a:spcBef>
        <a:spcAft>
          <a:spcPct val="0"/>
        </a:spcAft>
        <a:buChar char="–"/>
        <a:defRPr sz="2051">
          <a:solidFill>
            <a:schemeClr val="tx1"/>
          </a:solidFill>
          <a:latin typeface="+mn-lt"/>
        </a:defRPr>
      </a:lvl4pPr>
      <a:lvl5pPr marL="2058094" indent="-227902" algn="l" defTabSz="913934" rtl="0" eaLnBrk="0" fontAlgn="base" hangingPunct="0">
        <a:spcBef>
          <a:spcPct val="20000"/>
        </a:spcBef>
        <a:spcAft>
          <a:spcPct val="0"/>
        </a:spcAft>
        <a:buChar char="»"/>
        <a:defRPr sz="2051">
          <a:solidFill>
            <a:schemeClr val="tx1"/>
          </a:solidFill>
          <a:latin typeface="+mn-lt"/>
        </a:defRPr>
      </a:lvl5pPr>
      <a:lvl6pPr marL="2727846" indent="-227902" algn="l" defTabSz="913934" rtl="0" fontAlgn="base">
        <a:spcBef>
          <a:spcPct val="20000"/>
        </a:spcBef>
        <a:spcAft>
          <a:spcPct val="0"/>
        </a:spcAft>
        <a:buChar char="»"/>
        <a:defRPr sz="2051">
          <a:solidFill>
            <a:schemeClr val="tx1"/>
          </a:solidFill>
          <a:latin typeface="+mn-lt"/>
        </a:defRPr>
      </a:lvl6pPr>
      <a:lvl7pPr marL="3397598" indent="-227902" algn="l" defTabSz="913934" rtl="0" fontAlgn="base">
        <a:spcBef>
          <a:spcPct val="20000"/>
        </a:spcBef>
        <a:spcAft>
          <a:spcPct val="0"/>
        </a:spcAft>
        <a:buChar char="»"/>
        <a:defRPr sz="2051">
          <a:solidFill>
            <a:schemeClr val="tx1"/>
          </a:solidFill>
          <a:latin typeface="+mn-lt"/>
        </a:defRPr>
      </a:lvl7pPr>
      <a:lvl8pPr marL="4067351" indent="-227902" algn="l" defTabSz="913934" rtl="0" fontAlgn="base">
        <a:spcBef>
          <a:spcPct val="20000"/>
        </a:spcBef>
        <a:spcAft>
          <a:spcPct val="0"/>
        </a:spcAft>
        <a:buChar char="»"/>
        <a:defRPr sz="2051">
          <a:solidFill>
            <a:schemeClr val="tx1"/>
          </a:solidFill>
          <a:latin typeface="+mn-lt"/>
        </a:defRPr>
      </a:lvl8pPr>
      <a:lvl9pPr marL="4737103" indent="-227902" algn="l" defTabSz="913934" rtl="0" fontAlgn="base">
        <a:spcBef>
          <a:spcPct val="20000"/>
        </a:spcBef>
        <a:spcAft>
          <a:spcPct val="0"/>
        </a:spcAft>
        <a:buChar char="»"/>
        <a:defRPr sz="2051">
          <a:solidFill>
            <a:schemeClr val="tx1"/>
          </a:solidFill>
          <a:latin typeface="+mn-lt"/>
        </a:defRPr>
      </a:lvl9pPr>
    </p:bodyStyle>
    <p:otherStyle>
      <a:defPPr>
        <a:defRPr lang="it-IT"/>
      </a:defPPr>
      <a:lvl1pPr marL="0" algn="l" defTabSz="1339505" rtl="0" eaLnBrk="1" latinLnBrk="0" hangingPunct="1">
        <a:defRPr sz="2637" kern="1200">
          <a:solidFill>
            <a:schemeClr val="tx1"/>
          </a:solidFill>
          <a:latin typeface="+mn-lt"/>
          <a:ea typeface="+mn-ea"/>
          <a:cs typeface="+mn-cs"/>
        </a:defRPr>
      </a:lvl1pPr>
      <a:lvl2pPr marL="669752" algn="l" defTabSz="1339505" rtl="0" eaLnBrk="1" latinLnBrk="0" hangingPunct="1">
        <a:defRPr sz="2637" kern="1200">
          <a:solidFill>
            <a:schemeClr val="tx1"/>
          </a:solidFill>
          <a:latin typeface="+mn-lt"/>
          <a:ea typeface="+mn-ea"/>
          <a:cs typeface="+mn-cs"/>
        </a:defRPr>
      </a:lvl2pPr>
      <a:lvl3pPr marL="1339505" algn="l" defTabSz="1339505" rtl="0" eaLnBrk="1" latinLnBrk="0" hangingPunct="1">
        <a:defRPr sz="2637" kern="1200">
          <a:solidFill>
            <a:schemeClr val="tx1"/>
          </a:solidFill>
          <a:latin typeface="+mn-lt"/>
          <a:ea typeface="+mn-ea"/>
          <a:cs typeface="+mn-cs"/>
        </a:defRPr>
      </a:lvl3pPr>
      <a:lvl4pPr marL="2009257" algn="l" defTabSz="1339505" rtl="0" eaLnBrk="1" latinLnBrk="0" hangingPunct="1">
        <a:defRPr sz="2637" kern="1200">
          <a:solidFill>
            <a:schemeClr val="tx1"/>
          </a:solidFill>
          <a:latin typeface="+mn-lt"/>
          <a:ea typeface="+mn-ea"/>
          <a:cs typeface="+mn-cs"/>
        </a:defRPr>
      </a:lvl4pPr>
      <a:lvl5pPr marL="2679009" algn="l" defTabSz="1339505" rtl="0" eaLnBrk="1" latinLnBrk="0" hangingPunct="1">
        <a:defRPr sz="2637" kern="1200">
          <a:solidFill>
            <a:schemeClr val="tx1"/>
          </a:solidFill>
          <a:latin typeface="+mn-lt"/>
          <a:ea typeface="+mn-ea"/>
          <a:cs typeface="+mn-cs"/>
        </a:defRPr>
      </a:lvl5pPr>
      <a:lvl6pPr marL="3348761" algn="l" defTabSz="1339505" rtl="0" eaLnBrk="1" latinLnBrk="0" hangingPunct="1">
        <a:defRPr sz="2637" kern="1200">
          <a:solidFill>
            <a:schemeClr val="tx1"/>
          </a:solidFill>
          <a:latin typeface="+mn-lt"/>
          <a:ea typeface="+mn-ea"/>
          <a:cs typeface="+mn-cs"/>
        </a:defRPr>
      </a:lvl6pPr>
      <a:lvl7pPr marL="4018514" algn="l" defTabSz="1339505" rtl="0" eaLnBrk="1" latinLnBrk="0" hangingPunct="1">
        <a:defRPr sz="2637" kern="1200">
          <a:solidFill>
            <a:schemeClr val="tx1"/>
          </a:solidFill>
          <a:latin typeface="+mn-lt"/>
          <a:ea typeface="+mn-ea"/>
          <a:cs typeface="+mn-cs"/>
        </a:defRPr>
      </a:lvl7pPr>
      <a:lvl8pPr marL="4688266" algn="l" defTabSz="1339505" rtl="0" eaLnBrk="1" latinLnBrk="0" hangingPunct="1">
        <a:defRPr sz="2637" kern="1200">
          <a:solidFill>
            <a:schemeClr val="tx1"/>
          </a:solidFill>
          <a:latin typeface="+mn-lt"/>
          <a:ea typeface="+mn-ea"/>
          <a:cs typeface="+mn-cs"/>
        </a:defRPr>
      </a:lvl8pPr>
      <a:lvl9pPr marL="5358018" algn="l" defTabSz="1339505" rtl="0" eaLnBrk="1" latinLnBrk="0" hangingPunct="1">
        <a:defRPr sz="263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marL="0" marR="0" fontAlgn="base">
              <a:spcBef>
                <a:spcPct val="0"/>
              </a:spcBef>
              <a:spcAft>
                <a:spcPct val="0"/>
              </a:spcAft>
              <a:defRPr/>
            </a:pPr>
            <a:endParaRPr lang="it-IT" kern="1200">
              <a:uFillTx/>
            </a:endParaRPr>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fontAlgn="base">
              <a:spcBef>
                <a:spcPct val="0"/>
              </a:spcBef>
              <a:spcAft>
                <a:spcPct val="0"/>
              </a:spcAft>
              <a:defRPr/>
            </a:pPr>
            <a:endParaRPr lang="it-IT" kern="1200">
              <a:uFillTx/>
            </a:endParaRPr>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marL="0" marR="0" fontAlgn="base">
              <a:spcBef>
                <a:spcPct val="0"/>
              </a:spcBef>
              <a:spcAft>
                <a:spcPct val="0"/>
              </a:spcAft>
              <a:defRPr/>
            </a:pPr>
            <a:fld id="{45473A97-B667-4027-B0CE-7220CFEC1EFE}" type="slidenum">
              <a:rPr lang="it-IT" altLang="it-IT" kern="1200" smtClean="0">
                <a:uFillTx/>
              </a:rPr>
              <a:pPr marL="0" marR="0" fontAlgn="base">
                <a:spcBef>
                  <a:spcPct val="0"/>
                </a:spcBef>
                <a:spcAft>
                  <a:spcPct val="0"/>
                </a:spcAft>
                <a:defRPr/>
              </a:pPr>
              <a:t>‹N›</a:t>
            </a:fld>
            <a:endParaRPr lang="it-IT" altLang="it-IT" kern="1200">
              <a:uFillTx/>
            </a:endParaRPr>
          </a:p>
        </p:txBody>
      </p:sp>
    </p:spTree>
    <p:extLst>
      <p:ext uri="{BB962C8B-B14F-4D97-AF65-F5344CB8AC3E}">
        <p14:creationId xmlns:p14="http://schemas.microsoft.com/office/powerpoint/2010/main" val="12945320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marL="0" marR="0" fontAlgn="base">
              <a:spcBef>
                <a:spcPct val="0"/>
              </a:spcBef>
              <a:spcAft>
                <a:spcPct val="0"/>
              </a:spcAft>
              <a:defRPr/>
            </a:pPr>
            <a:endParaRPr lang="it-IT" kern="1200">
              <a:uFillTx/>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marL="0" marR="0" fontAlgn="base">
              <a:spcBef>
                <a:spcPct val="0"/>
              </a:spcBef>
              <a:spcAft>
                <a:spcPct val="0"/>
              </a:spcAft>
              <a:defRPr/>
            </a:pPr>
            <a:endParaRPr lang="it-IT" kern="1200">
              <a:uFillTx/>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marL="0" marR="0" fontAlgn="base">
              <a:spcBef>
                <a:spcPct val="0"/>
              </a:spcBef>
              <a:spcAft>
                <a:spcPct val="0"/>
              </a:spcAft>
              <a:defRPr/>
            </a:pPr>
            <a:fld id="{A6C67416-0E1E-46E3-9490-7A40BFD6B5AA}" type="slidenum">
              <a:rPr lang="it-IT" altLang="it-IT" kern="1200" smtClean="0">
                <a:uFillTx/>
              </a:rPr>
              <a:pPr marL="0" marR="0" fontAlgn="base">
                <a:spcBef>
                  <a:spcPct val="0"/>
                </a:spcBef>
                <a:spcAft>
                  <a:spcPct val="0"/>
                </a:spcAft>
                <a:defRPr/>
              </a:pPr>
              <a:t>‹N›</a:t>
            </a:fld>
            <a:endParaRPr lang="it-IT" altLang="it-IT" kern="1200">
              <a:uFillTx/>
            </a:endParaRPr>
          </a:p>
        </p:txBody>
      </p:sp>
    </p:spTree>
    <p:extLst>
      <p:ext uri="{BB962C8B-B14F-4D97-AF65-F5344CB8AC3E}">
        <p14:creationId xmlns:p14="http://schemas.microsoft.com/office/powerpoint/2010/main" val="31071809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742950" y="609600"/>
            <a:ext cx="84201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435" tIns="31218" rIns="62435" bIns="31218" numCol="1" anchor="ctr" anchorCtr="0" compatLnSpc="1">
            <a:prstTxWarp prst="textNoShape">
              <a:avLst/>
            </a:prstTxWarp>
          </a:bodyPr>
          <a:lstStyle/>
          <a:p>
            <a:pPr lvl="0"/>
            <a:r>
              <a:rPr lang="it-IT" altLang="it-IT"/>
              <a:t>Fare clic per modificare lo stile del titolo dello schema</a:t>
            </a:r>
          </a:p>
        </p:txBody>
      </p:sp>
      <p:sp>
        <p:nvSpPr>
          <p:cNvPr id="24579"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435" tIns="31218" rIns="62435" bIns="31218"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742950" y="6248401"/>
            <a:ext cx="2065470" cy="455613"/>
          </a:xfrm>
          <a:prstGeom prst="rect">
            <a:avLst/>
          </a:prstGeom>
          <a:noFill/>
          <a:ln w="9525">
            <a:noFill/>
            <a:miter lim="800000"/>
            <a:headEnd/>
            <a:tailEnd/>
          </a:ln>
          <a:effectLst/>
        </p:spPr>
        <p:txBody>
          <a:bodyPr vert="horz" wrap="square" lIns="62435" tIns="31218" rIns="62435" bIns="31218" numCol="1" anchor="t" anchorCtr="0" compatLnSpc="1">
            <a:prstTxWarp prst="textNoShape">
              <a:avLst/>
            </a:prstTxWarp>
          </a:bodyPr>
          <a:lstStyle>
            <a:lvl1pPr eaLnBrk="1" hangingPunct="1">
              <a:defRPr sz="1464">
                <a:solidFill>
                  <a:srgbClr val="000000"/>
                </a:solidFill>
                <a:latin typeface="Times New Roman" panose="02020603050405020304" pitchFamily="18" charset="0"/>
              </a:defRPr>
            </a:lvl1pPr>
          </a:lstStyle>
          <a:p>
            <a:pPr marL="0" marR="0" fontAlgn="base">
              <a:spcBef>
                <a:spcPct val="0"/>
              </a:spcBef>
              <a:spcAft>
                <a:spcPct val="0"/>
              </a:spcAft>
              <a:defRPr/>
            </a:pPr>
            <a:endParaRPr lang="it-IT" kern="1200">
              <a:uFillTx/>
            </a:endParaRPr>
          </a:p>
        </p:txBody>
      </p:sp>
      <p:sp>
        <p:nvSpPr>
          <p:cNvPr id="1029" name="Rectangle 5"/>
          <p:cNvSpPr>
            <a:spLocks noGrp="1" noChangeArrowheads="1"/>
          </p:cNvSpPr>
          <p:nvPr>
            <p:ph type="ftr" sz="quarter" idx="3"/>
          </p:nvPr>
        </p:nvSpPr>
        <p:spPr bwMode="auto">
          <a:xfrm>
            <a:off x="3384550" y="6248401"/>
            <a:ext cx="3136900" cy="455613"/>
          </a:xfrm>
          <a:prstGeom prst="rect">
            <a:avLst/>
          </a:prstGeom>
          <a:noFill/>
          <a:ln w="9525">
            <a:noFill/>
            <a:miter lim="800000"/>
            <a:headEnd/>
            <a:tailEnd/>
          </a:ln>
          <a:effectLst/>
        </p:spPr>
        <p:txBody>
          <a:bodyPr vert="horz" wrap="square" lIns="62435" tIns="31218" rIns="62435" bIns="31218" numCol="1" anchor="t" anchorCtr="0" compatLnSpc="1">
            <a:prstTxWarp prst="textNoShape">
              <a:avLst/>
            </a:prstTxWarp>
          </a:bodyPr>
          <a:lstStyle>
            <a:lvl1pPr algn="ctr" eaLnBrk="1" hangingPunct="1">
              <a:defRPr sz="1464">
                <a:solidFill>
                  <a:srgbClr val="000000"/>
                </a:solidFill>
                <a:latin typeface="Times New Roman" panose="02020603050405020304" pitchFamily="18" charset="0"/>
              </a:defRPr>
            </a:lvl1pPr>
          </a:lstStyle>
          <a:p>
            <a:pPr marL="0" marR="0" fontAlgn="base">
              <a:spcBef>
                <a:spcPct val="0"/>
              </a:spcBef>
              <a:spcAft>
                <a:spcPct val="0"/>
              </a:spcAft>
              <a:defRPr/>
            </a:pPr>
            <a:endParaRPr lang="it-IT" kern="1200">
              <a:uFillTx/>
            </a:endParaRPr>
          </a:p>
        </p:txBody>
      </p:sp>
      <p:sp>
        <p:nvSpPr>
          <p:cNvPr id="1030" name="Rectangle 6"/>
          <p:cNvSpPr>
            <a:spLocks noGrp="1" noChangeArrowheads="1"/>
          </p:cNvSpPr>
          <p:nvPr>
            <p:ph type="sldNum" sz="quarter" idx="4"/>
          </p:nvPr>
        </p:nvSpPr>
        <p:spPr bwMode="auto">
          <a:xfrm>
            <a:off x="7097581" y="6248401"/>
            <a:ext cx="2065469" cy="455613"/>
          </a:xfrm>
          <a:prstGeom prst="rect">
            <a:avLst/>
          </a:prstGeom>
          <a:noFill/>
          <a:ln w="9525">
            <a:noFill/>
            <a:miter lim="800000"/>
            <a:headEnd/>
            <a:tailEnd/>
          </a:ln>
          <a:effectLst/>
        </p:spPr>
        <p:txBody>
          <a:bodyPr vert="horz" wrap="square" lIns="62435" tIns="31218" rIns="62435" bIns="31218" numCol="1" anchor="t" anchorCtr="0" compatLnSpc="1">
            <a:prstTxWarp prst="textNoShape">
              <a:avLst/>
            </a:prstTxWarp>
          </a:bodyPr>
          <a:lstStyle>
            <a:lvl1pPr algn="r" eaLnBrk="1" hangingPunct="1">
              <a:defRPr sz="1464" smtClean="0">
                <a:solidFill>
                  <a:srgbClr val="000000"/>
                </a:solidFill>
                <a:latin typeface="Times New Roman" panose="02020603050405020304" pitchFamily="18" charset="0"/>
              </a:defRPr>
            </a:lvl1pPr>
          </a:lstStyle>
          <a:p>
            <a:pPr marL="0" marR="0" fontAlgn="base">
              <a:spcBef>
                <a:spcPct val="0"/>
              </a:spcBef>
              <a:spcAft>
                <a:spcPct val="0"/>
              </a:spcAft>
              <a:defRPr/>
            </a:pPr>
            <a:fld id="{BB8A7D82-0573-4A89-BE73-563BD1DE1D25}" type="slidenum">
              <a:rPr lang="it-IT" altLang="it-IT" kern="1200" smtClean="0">
                <a:uFillTx/>
              </a:rPr>
              <a:pPr marL="0" marR="0" fontAlgn="base">
                <a:spcBef>
                  <a:spcPct val="0"/>
                </a:spcBef>
                <a:spcAft>
                  <a:spcPct val="0"/>
                </a:spcAft>
                <a:defRPr/>
              </a:pPr>
              <a:t>‹N›</a:t>
            </a:fld>
            <a:endParaRPr lang="it-IT" altLang="it-IT" kern="1200">
              <a:uFillTx/>
            </a:endParaRPr>
          </a:p>
        </p:txBody>
      </p:sp>
    </p:spTree>
    <p:extLst>
      <p:ext uri="{BB962C8B-B14F-4D97-AF65-F5344CB8AC3E}">
        <p14:creationId xmlns:p14="http://schemas.microsoft.com/office/powerpoint/2010/main" val="420481091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2813" rtl="0" eaLnBrk="0" fontAlgn="base" hangingPunct="0">
        <a:spcBef>
          <a:spcPct val="0"/>
        </a:spcBef>
        <a:spcAft>
          <a:spcPct val="0"/>
        </a:spcAft>
        <a:defRPr sz="4300">
          <a:solidFill>
            <a:schemeClr val="tx2"/>
          </a:solidFill>
          <a:latin typeface="+mj-lt"/>
          <a:ea typeface="+mj-ea"/>
          <a:cs typeface="+mj-cs"/>
        </a:defRPr>
      </a:lvl1pPr>
      <a:lvl2pPr algn="ctr" defTabSz="912813" rtl="0" eaLnBrk="0" fontAlgn="base" hangingPunct="0">
        <a:spcBef>
          <a:spcPct val="0"/>
        </a:spcBef>
        <a:spcAft>
          <a:spcPct val="0"/>
        </a:spcAft>
        <a:defRPr sz="4300">
          <a:solidFill>
            <a:schemeClr val="tx2"/>
          </a:solidFill>
          <a:latin typeface="Times New Roman" pitchFamily="18" charset="0"/>
        </a:defRPr>
      </a:lvl2pPr>
      <a:lvl3pPr algn="ctr" defTabSz="912813" rtl="0" eaLnBrk="0" fontAlgn="base" hangingPunct="0">
        <a:spcBef>
          <a:spcPct val="0"/>
        </a:spcBef>
        <a:spcAft>
          <a:spcPct val="0"/>
        </a:spcAft>
        <a:defRPr sz="4300">
          <a:solidFill>
            <a:schemeClr val="tx2"/>
          </a:solidFill>
          <a:latin typeface="Times New Roman" pitchFamily="18" charset="0"/>
        </a:defRPr>
      </a:lvl3pPr>
      <a:lvl4pPr algn="ctr" defTabSz="912813" rtl="0" eaLnBrk="0" fontAlgn="base" hangingPunct="0">
        <a:spcBef>
          <a:spcPct val="0"/>
        </a:spcBef>
        <a:spcAft>
          <a:spcPct val="0"/>
        </a:spcAft>
        <a:defRPr sz="4300">
          <a:solidFill>
            <a:schemeClr val="tx2"/>
          </a:solidFill>
          <a:latin typeface="Times New Roman" pitchFamily="18" charset="0"/>
        </a:defRPr>
      </a:lvl4pPr>
      <a:lvl5pPr algn="ctr" defTabSz="912813" rtl="0" eaLnBrk="0" fontAlgn="base" hangingPunct="0">
        <a:spcBef>
          <a:spcPct val="0"/>
        </a:spcBef>
        <a:spcAft>
          <a:spcPct val="0"/>
        </a:spcAft>
        <a:defRPr sz="4300">
          <a:solidFill>
            <a:schemeClr val="tx2"/>
          </a:solidFill>
          <a:latin typeface="Times New Roman" pitchFamily="18" charset="0"/>
        </a:defRPr>
      </a:lvl5pPr>
      <a:lvl6pPr marL="669432" algn="ctr" defTabSz="913497" rtl="0" fontAlgn="base">
        <a:spcBef>
          <a:spcPct val="0"/>
        </a:spcBef>
        <a:spcAft>
          <a:spcPct val="0"/>
        </a:spcAft>
        <a:defRPr sz="4393">
          <a:solidFill>
            <a:schemeClr val="tx2"/>
          </a:solidFill>
          <a:latin typeface="Times New Roman" pitchFamily="18" charset="0"/>
        </a:defRPr>
      </a:lvl6pPr>
      <a:lvl7pPr marL="1338864" algn="ctr" defTabSz="913497" rtl="0" fontAlgn="base">
        <a:spcBef>
          <a:spcPct val="0"/>
        </a:spcBef>
        <a:spcAft>
          <a:spcPct val="0"/>
        </a:spcAft>
        <a:defRPr sz="4393">
          <a:solidFill>
            <a:schemeClr val="tx2"/>
          </a:solidFill>
          <a:latin typeface="Times New Roman" pitchFamily="18" charset="0"/>
        </a:defRPr>
      </a:lvl7pPr>
      <a:lvl8pPr marL="2008297" algn="ctr" defTabSz="913497" rtl="0" fontAlgn="base">
        <a:spcBef>
          <a:spcPct val="0"/>
        </a:spcBef>
        <a:spcAft>
          <a:spcPct val="0"/>
        </a:spcAft>
        <a:defRPr sz="4393">
          <a:solidFill>
            <a:schemeClr val="tx2"/>
          </a:solidFill>
          <a:latin typeface="Times New Roman" pitchFamily="18" charset="0"/>
        </a:defRPr>
      </a:lvl8pPr>
      <a:lvl9pPr marL="2677729" algn="ctr" defTabSz="913497" rtl="0" fontAlgn="base">
        <a:spcBef>
          <a:spcPct val="0"/>
        </a:spcBef>
        <a:spcAft>
          <a:spcPct val="0"/>
        </a:spcAft>
        <a:defRPr sz="4393">
          <a:solidFill>
            <a:schemeClr val="tx2"/>
          </a:solidFill>
          <a:latin typeface="Times New Roman" pitchFamily="18" charset="0"/>
        </a:defRPr>
      </a:lvl9pPr>
    </p:titleStyle>
    <p:bodyStyle>
      <a:lvl1pPr marL="341313" indent="-341313"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700">
          <a:solidFill>
            <a:schemeClr val="tx1"/>
          </a:solidFill>
          <a:latin typeface="+mn-lt"/>
        </a:defRPr>
      </a:lvl2pPr>
      <a:lvl3pPr marL="1143000" indent="-228600" algn="l" defTabSz="912813" rtl="0" eaLnBrk="0" fontAlgn="base" hangingPunct="0">
        <a:spcBef>
          <a:spcPct val="20000"/>
        </a:spcBef>
        <a:spcAft>
          <a:spcPct val="0"/>
        </a:spcAft>
        <a:buChar char="•"/>
        <a:defRPr sz="23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726542" indent="-227793" algn="l" defTabSz="913497" rtl="0" fontAlgn="base">
        <a:spcBef>
          <a:spcPct val="20000"/>
        </a:spcBef>
        <a:spcAft>
          <a:spcPct val="0"/>
        </a:spcAft>
        <a:buChar char="»"/>
        <a:defRPr sz="2050">
          <a:solidFill>
            <a:schemeClr val="tx1"/>
          </a:solidFill>
          <a:latin typeface="+mn-lt"/>
        </a:defRPr>
      </a:lvl6pPr>
      <a:lvl7pPr marL="3395975" indent="-227793" algn="l" defTabSz="913497" rtl="0" fontAlgn="base">
        <a:spcBef>
          <a:spcPct val="20000"/>
        </a:spcBef>
        <a:spcAft>
          <a:spcPct val="0"/>
        </a:spcAft>
        <a:buChar char="»"/>
        <a:defRPr sz="2050">
          <a:solidFill>
            <a:schemeClr val="tx1"/>
          </a:solidFill>
          <a:latin typeface="+mn-lt"/>
        </a:defRPr>
      </a:lvl7pPr>
      <a:lvl8pPr marL="4065407" indent="-227793" algn="l" defTabSz="913497" rtl="0" fontAlgn="base">
        <a:spcBef>
          <a:spcPct val="20000"/>
        </a:spcBef>
        <a:spcAft>
          <a:spcPct val="0"/>
        </a:spcAft>
        <a:buChar char="»"/>
        <a:defRPr sz="2050">
          <a:solidFill>
            <a:schemeClr val="tx1"/>
          </a:solidFill>
          <a:latin typeface="+mn-lt"/>
        </a:defRPr>
      </a:lvl8pPr>
      <a:lvl9pPr marL="4734839" indent="-227793" algn="l" defTabSz="913497" rtl="0" fontAlgn="base">
        <a:spcBef>
          <a:spcPct val="20000"/>
        </a:spcBef>
        <a:spcAft>
          <a:spcPct val="0"/>
        </a:spcAft>
        <a:buChar char="»"/>
        <a:defRPr sz="2050">
          <a:solidFill>
            <a:schemeClr val="tx1"/>
          </a:solidFill>
          <a:latin typeface="+mn-lt"/>
        </a:defRPr>
      </a:lvl9pPr>
    </p:bodyStyle>
    <p:otherStyle>
      <a:defPPr>
        <a:defRPr lang="it-IT"/>
      </a:defPPr>
      <a:lvl1pPr marL="0" algn="l" defTabSz="1338864" rtl="0" eaLnBrk="1" latinLnBrk="0" hangingPunct="1">
        <a:defRPr sz="2636" kern="1200">
          <a:solidFill>
            <a:schemeClr val="tx1"/>
          </a:solidFill>
          <a:latin typeface="+mn-lt"/>
          <a:ea typeface="+mn-ea"/>
          <a:cs typeface="+mn-cs"/>
        </a:defRPr>
      </a:lvl1pPr>
      <a:lvl2pPr marL="669432" algn="l" defTabSz="1338864" rtl="0" eaLnBrk="1" latinLnBrk="0" hangingPunct="1">
        <a:defRPr sz="2636" kern="1200">
          <a:solidFill>
            <a:schemeClr val="tx1"/>
          </a:solidFill>
          <a:latin typeface="+mn-lt"/>
          <a:ea typeface="+mn-ea"/>
          <a:cs typeface="+mn-cs"/>
        </a:defRPr>
      </a:lvl2pPr>
      <a:lvl3pPr marL="1338864" algn="l" defTabSz="1338864" rtl="0" eaLnBrk="1" latinLnBrk="0" hangingPunct="1">
        <a:defRPr sz="2636" kern="1200">
          <a:solidFill>
            <a:schemeClr val="tx1"/>
          </a:solidFill>
          <a:latin typeface="+mn-lt"/>
          <a:ea typeface="+mn-ea"/>
          <a:cs typeface="+mn-cs"/>
        </a:defRPr>
      </a:lvl3pPr>
      <a:lvl4pPr marL="2008297" algn="l" defTabSz="1338864" rtl="0" eaLnBrk="1" latinLnBrk="0" hangingPunct="1">
        <a:defRPr sz="2636" kern="1200">
          <a:solidFill>
            <a:schemeClr val="tx1"/>
          </a:solidFill>
          <a:latin typeface="+mn-lt"/>
          <a:ea typeface="+mn-ea"/>
          <a:cs typeface="+mn-cs"/>
        </a:defRPr>
      </a:lvl4pPr>
      <a:lvl5pPr marL="2677729" algn="l" defTabSz="1338864" rtl="0" eaLnBrk="1" latinLnBrk="0" hangingPunct="1">
        <a:defRPr sz="2636" kern="1200">
          <a:solidFill>
            <a:schemeClr val="tx1"/>
          </a:solidFill>
          <a:latin typeface="+mn-lt"/>
          <a:ea typeface="+mn-ea"/>
          <a:cs typeface="+mn-cs"/>
        </a:defRPr>
      </a:lvl5pPr>
      <a:lvl6pPr marL="3347161" algn="l" defTabSz="1338864" rtl="0" eaLnBrk="1" latinLnBrk="0" hangingPunct="1">
        <a:defRPr sz="2636" kern="1200">
          <a:solidFill>
            <a:schemeClr val="tx1"/>
          </a:solidFill>
          <a:latin typeface="+mn-lt"/>
          <a:ea typeface="+mn-ea"/>
          <a:cs typeface="+mn-cs"/>
        </a:defRPr>
      </a:lvl6pPr>
      <a:lvl7pPr marL="4016593" algn="l" defTabSz="1338864" rtl="0" eaLnBrk="1" latinLnBrk="0" hangingPunct="1">
        <a:defRPr sz="2636" kern="1200">
          <a:solidFill>
            <a:schemeClr val="tx1"/>
          </a:solidFill>
          <a:latin typeface="+mn-lt"/>
          <a:ea typeface="+mn-ea"/>
          <a:cs typeface="+mn-cs"/>
        </a:defRPr>
      </a:lvl7pPr>
      <a:lvl8pPr marL="4686026" algn="l" defTabSz="1338864" rtl="0" eaLnBrk="1" latinLnBrk="0" hangingPunct="1">
        <a:defRPr sz="2636" kern="1200">
          <a:solidFill>
            <a:schemeClr val="tx1"/>
          </a:solidFill>
          <a:latin typeface="+mn-lt"/>
          <a:ea typeface="+mn-ea"/>
          <a:cs typeface="+mn-cs"/>
        </a:defRPr>
      </a:lvl8pPr>
      <a:lvl9pPr marL="5355458" algn="l" defTabSz="1338864" rtl="0" eaLnBrk="1" latinLnBrk="0" hangingPunct="1">
        <a:defRPr sz="26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117181" y="1789114"/>
            <a:ext cx="5785379" cy="5056187"/>
            <a:chOff x="2394" y="1127"/>
            <a:chExt cx="3364" cy="3185"/>
          </a:xfrm>
        </p:grpSpPr>
        <p:sp>
          <p:nvSpPr>
            <p:cNvPr id="2150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0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0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1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1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1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1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1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1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1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1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1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1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2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2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2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2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2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2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2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2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2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2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3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3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3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3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3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3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3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3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3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3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sp>
          <p:nvSpPr>
            <p:cNvPr id="2154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marL="0" marR="0" algn="ctr" fontAlgn="base" hangingPunct="1">
                <a:spcBef>
                  <a:spcPct val="0"/>
                </a:spcBef>
                <a:spcAft>
                  <a:spcPct val="0"/>
                </a:spcAft>
                <a:defRPr/>
              </a:pPr>
              <a:endParaRPr lang="it-IT" sz="1800" kern="1200">
                <a:solidFill>
                  <a:srgbClr val="FFFFFF"/>
                </a:solidFill>
                <a:uFillTx/>
              </a:endParaRPr>
            </a:p>
          </p:txBody>
        </p:sp>
      </p:grpSp>
      <p:sp>
        <p:nvSpPr>
          <p:cNvPr id="21541" name="Rectangle 37"/>
          <p:cNvSpPr>
            <a:spLocks noGrp="1" noChangeArrowheads="1"/>
          </p:cNvSpPr>
          <p:nvPr>
            <p:ph type="title"/>
          </p:nvPr>
        </p:nvSpPr>
        <p:spPr bwMode="auto">
          <a:xfrm>
            <a:off x="495300" y="277813"/>
            <a:ext cx="8915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21542" name="Rectangle 38"/>
          <p:cNvSpPr>
            <a:spLocks noGrp="1" noChangeArrowheads="1"/>
          </p:cNvSpPr>
          <p:nvPr>
            <p:ph type="body" idx="1"/>
          </p:nvPr>
        </p:nvSpPr>
        <p:spPr bwMode="auto">
          <a:xfrm>
            <a:off x="495300" y="1600201"/>
            <a:ext cx="8915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1543" name="Rectangle 39"/>
          <p:cNvSpPr>
            <a:spLocks noGrp="1" noChangeArrowheads="1"/>
          </p:cNvSpPr>
          <p:nvPr>
            <p:ph type="dt" sz="half" idx="2"/>
          </p:nvPr>
        </p:nvSpPr>
        <p:spPr bwMode="auto">
          <a:xfrm>
            <a:off x="495300" y="6278563"/>
            <a:ext cx="231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Tahoma" charset="0"/>
              </a:defRPr>
            </a:lvl1pPr>
          </a:lstStyle>
          <a:p>
            <a:pPr marL="0" marR="0" fontAlgn="base">
              <a:spcBef>
                <a:spcPct val="0"/>
              </a:spcBef>
              <a:spcAft>
                <a:spcPct val="0"/>
              </a:spcAft>
              <a:defRPr/>
            </a:pPr>
            <a:endParaRPr lang="it-IT" kern="1200">
              <a:solidFill>
                <a:srgbClr val="FFFFFF"/>
              </a:solidFill>
              <a:uFillTx/>
            </a:endParaRPr>
          </a:p>
        </p:txBody>
      </p:sp>
      <p:sp>
        <p:nvSpPr>
          <p:cNvPr id="21544" name="Rectangle 40"/>
          <p:cNvSpPr>
            <a:spLocks noGrp="1" noChangeArrowheads="1"/>
          </p:cNvSpPr>
          <p:nvPr>
            <p:ph type="ftr" sz="quarter" idx="3"/>
          </p:nvPr>
        </p:nvSpPr>
        <p:spPr bwMode="auto">
          <a:xfrm>
            <a:off x="3384550" y="6278563"/>
            <a:ext cx="3136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charset="0"/>
              </a:defRPr>
            </a:lvl1pPr>
          </a:lstStyle>
          <a:p>
            <a:pPr marL="0" marR="0" fontAlgn="base">
              <a:spcBef>
                <a:spcPct val="0"/>
              </a:spcBef>
              <a:spcAft>
                <a:spcPct val="0"/>
              </a:spcAft>
              <a:defRPr/>
            </a:pPr>
            <a:endParaRPr lang="it-IT" kern="1200">
              <a:solidFill>
                <a:srgbClr val="FFFFFF"/>
              </a:solidFill>
              <a:uFillTx/>
            </a:endParaRPr>
          </a:p>
        </p:txBody>
      </p:sp>
      <p:sp>
        <p:nvSpPr>
          <p:cNvPr id="21545" name="Rectangle 41"/>
          <p:cNvSpPr>
            <a:spLocks noGrp="1" noChangeArrowheads="1"/>
          </p:cNvSpPr>
          <p:nvPr>
            <p:ph type="sldNum" sz="quarter" idx="4"/>
          </p:nvPr>
        </p:nvSpPr>
        <p:spPr bwMode="auto">
          <a:xfrm>
            <a:off x="7099300" y="6278563"/>
            <a:ext cx="231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marL="0" marR="0" fontAlgn="base">
              <a:spcBef>
                <a:spcPct val="0"/>
              </a:spcBef>
              <a:spcAft>
                <a:spcPct val="0"/>
              </a:spcAft>
              <a:defRPr/>
            </a:pPr>
            <a:fld id="{BF171FE2-8597-4EFA-B88E-91DF2E845A35}" type="slidenum">
              <a:rPr lang="it-IT" altLang="it-IT" kern="1200" smtClean="0">
                <a:solidFill>
                  <a:srgbClr val="FFFFFF"/>
                </a:solidFill>
                <a:uFillTx/>
              </a:rPr>
              <a:pPr marL="0" marR="0" fontAlgn="base">
                <a:spcBef>
                  <a:spcPct val="0"/>
                </a:spcBef>
                <a:spcAft>
                  <a:spcPct val="0"/>
                </a:spcAft>
                <a:defRPr/>
              </a:pPr>
              <a:t>‹N›</a:t>
            </a:fld>
            <a:endParaRPr lang="it-IT" altLang="it-IT" kern="1200">
              <a:solidFill>
                <a:srgbClr val="FFFFFF"/>
              </a:solidFill>
              <a:uFillTx/>
            </a:endParaRPr>
          </a:p>
        </p:txBody>
      </p:sp>
    </p:spTree>
    <p:extLst>
      <p:ext uri="{BB962C8B-B14F-4D97-AF65-F5344CB8AC3E}">
        <p14:creationId xmlns:p14="http://schemas.microsoft.com/office/powerpoint/2010/main" val="185055378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oleObject" Target="../embeddings/oleObject3.bin"/><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oleObject" Target="../embeddings/oleObject4.bin"/><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oleObject" Target="../embeddings/oleObject5.bin"/><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oleObject" Target="../embeddings/oleObject6.bin"/><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oleObject" Target="../embeddings/oleObject7.bin"/><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image" Target="../media/image1.png"/><Relationship Id="rId5" Type="http://schemas.openxmlformats.org/officeDocument/2006/relationships/oleObject" Target="../embeddings/oleObject8.bin"/><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vmlDrawing" Target="../drawings/vmlDrawing9.vml"/><Relationship Id="rId6" Type="http://schemas.openxmlformats.org/officeDocument/2006/relationships/image" Target="../media/image1.png"/><Relationship Id="rId5" Type="http://schemas.openxmlformats.org/officeDocument/2006/relationships/oleObject" Target="../embeddings/oleObject9.bin"/><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vmlDrawing" Target="../drawings/vmlDrawing10.vml"/><Relationship Id="rId6" Type="http://schemas.openxmlformats.org/officeDocument/2006/relationships/image" Target="../media/image1.png"/><Relationship Id="rId5" Type="http://schemas.openxmlformats.org/officeDocument/2006/relationships/oleObject" Target="../embeddings/oleObject10.bin"/><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Numero diapositiva"/>
          <p:cNvSpPr txBox="1">
            <a:spLocks noGrp="1"/>
          </p:cNvSpPr>
          <p:nvPr>
            <p:ph type="sldNum" sz="quarter" idx="2"/>
          </p:nvPr>
        </p:nvSpPr>
        <p:spPr>
          <a:xfrm>
            <a:off x="9347200" y="152400"/>
            <a:ext cx="292100" cy="342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37" name="CHIMICA: studio della struttura e delle…"/>
          <p:cNvSpPr txBox="1"/>
          <p:nvPr/>
        </p:nvSpPr>
        <p:spPr>
          <a:xfrm>
            <a:off x="1524000" y="0"/>
            <a:ext cx="7010400" cy="106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ctr">
              <a:buClr>
                <a:srgbClr val="000000"/>
              </a:buClr>
              <a:buFont typeface="Times"/>
            </a:pPr>
            <a:r>
              <a:rPr sz="3200" b="1">
                <a:latin typeface="Times New Roman"/>
                <a:ea typeface="Times New Roman"/>
                <a:cs typeface="Times New Roman"/>
                <a:sym typeface="Times New Roman"/>
              </a:rPr>
              <a:t>CHIMICA</a:t>
            </a:r>
            <a:r>
              <a:rPr sz="3200"/>
              <a:t>: studio della struttura e delle</a:t>
            </a:r>
          </a:p>
          <a:p>
            <a:pPr algn="ctr">
              <a:buClr>
                <a:srgbClr val="000000"/>
              </a:buClr>
              <a:buFont typeface="Times"/>
              <a:defRPr sz="3200"/>
            </a:pPr>
            <a:r>
              <a:t>		   trasformazioni della materia</a:t>
            </a:r>
          </a:p>
        </p:txBody>
      </p:sp>
      <p:grpSp>
        <p:nvGrpSpPr>
          <p:cNvPr id="40" name="Raggruppa"/>
          <p:cNvGrpSpPr/>
          <p:nvPr/>
        </p:nvGrpSpPr>
        <p:grpSpPr>
          <a:xfrm>
            <a:off x="4038600" y="1295400"/>
            <a:ext cx="2057400" cy="1143000"/>
            <a:chOff x="0" y="0"/>
            <a:chExt cx="2057400" cy="1143000"/>
          </a:xfrm>
        </p:grpSpPr>
        <p:sp>
          <p:nvSpPr>
            <p:cNvPr id="38" name="Rettangolo"/>
            <p:cNvSpPr/>
            <p:nvPr/>
          </p:nvSpPr>
          <p:spPr>
            <a:xfrm>
              <a:off x="0" y="0"/>
              <a:ext cx="2057400" cy="1143000"/>
            </a:xfrm>
            <a:prstGeom prst="rect">
              <a:avLst/>
            </a:prstGeom>
            <a:solidFill>
              <a:srgbClr val="BEA6C4"/>
            </a:solidFill>
            <a:ln w="12700" cap="flat">
              <a:noFill/>
              <a:miter lim="400000"/>
            </a:ln>
            <a:effectLst/>
          </p:spPr>
          <p:txBody>
            <a:bodyPr wrap="square" lIns="50800" tIns="50800" rIns="50800" bIns="50800" numCol="1" anchor="ctr">
              <a:noAutofit/>
            </a:bodyPr>
            <a:lstStyle/>
            <a:p>
              <a:endParaRPr/>
            </a:p>
          </p:txBody>
        </p:sp>
        <p:sp>
          <p:nvSpPr>
            <p:cNvPr id="39" name="Materia…"/>
            <p:cNvSpPr txBox="1"/>
            <p:nvPr/>
          </p:nvSpPr>
          <p:spPr>
            <a:xfrm>
              <a:off x="191065" y="121853"/>
              <a:ext cx="1675270" cy="8992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buClr>
                  <a:srgbClr val="000000"/>
                </a:buClr>
                <a:buFont typeface="Times"/>
                <a:defRPr sz="2800" b="1">
                  <a:latin typeface="Times New Roman"/>
                  <a:ea typeface="Times New Roman"/>
                  <a:cs typeface="Times New Roman"/>
                  <a:sym typeface="Times New Roman"/>
                </a:defRPr>
              </a:pPr>
              <a:r>
                <a:t>Materia</a:t>
              </a:r>
            </a:p>
            <a:p>
              <a:pPr algn="ctr">
                <a:buClr>
                  <a:srgbClr val="000000"/>
                </a:buClr>
                <a:buFont typeface="Times"/>
                <a:defRPr sz="2800" b="1">
                  <a:latin typeface="Times New Roman"/>
                  <a:ea typeface="Times New Roman"/>
                  <a:cs typeface="Times New Roman"/>
                  <a:sym typeface="Times New Roman"/>
                </a:defRPr>
              </a:pPr>
              <a:r>
                <a:t>(materali)</a:t>
              </a:r>
            </a:p>
          </p:txBody>
        </p:sp>
      </p:grpSp>
      <p:grpSp>
        <p:nvGrpSpPr>
          <p:cNvPr id="43" name="Raggruppa"/>
          <p:cNvGrpSpPr/>
          <p:nvPr/>
        </p:nvGrpSpPr>
        <p:grpSpPr>
          <a:xfrm>
            <a:off x="1600200" y="3200400"/>
            <a:ext cx="1828800" cy="1219200"/>
            <a:chOff x="0" y="0"/>
            <a:chExt cx="1828800" cy="1219200"/>
          </a:xfrm>
        </p:grpSpPr>
        <p:sp>
          <p:nvSpPr>
            <p:cNvPr id="41" name="Rettangolo"/>
            <p:cNvSpPr/>
            <p:nvPr/>
          </p:nvSpPr>
          <p:spPr>
            <a:xfrm>
              <a:off x="0" y="0"/>
              <a:ext cx="1828800" cy="1219200"/>
            </a:xfrm>
            <a:prstGeom prst="rect">
              <a:avLst/>
            </a:prstGeom>
            <a:solidFill>
              <a:srgbClr val="76C7C1"/>
            </a:solidFill>
            <a:ln w="12700" cap="flat">
              <a:noFill/>
              <a:miter lim="400000"/>
            </a:ln>
            <a:effectLst/>
          </p:spPr>
          <p:txBody>
            <a:bodyPr wrap="square" lIns="50800" tIns="50800" rIns="50800" bIns="50800" numCol="1" anchor="ctr">
              <a:noAutofit/>
            </a:bodyPr>
            <a:lstStyle/>
            <a:p>
              <a:endParaRPr/>
            </a:p>
          </p:txBody>
        </p:sp>
        <p:sp>
          <p:nvSpPr>
            <p:cNvPr id="42" name="Sostanze…"/>
            <p:cNvSpPr txBox="1"/>
            <p:nvPr/>
          </p:nvSpPr>
          <p:spPr>
            <a:xfrm>
              <a:off x="92193" y="222374"/>
              <a:ext cx="1644413" cy="7744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buClr>
                  <a:srgbClr val="000000"/>
                </a:buClr>
                <a:buFont typeface="Times"/>
                <a:defRPr b="1">
                  <a:latin typeface="Times New Roman"/>
                  <a:ea typeface="Times New Roman"/>
                  <a:cs typeface="Times New Roman"/>
                  <a:sym typeface="Times New Roman"/>
                </a:defRPr>
              </a:pPr>
              <a:r>
                <a:t>Sostanze</a:t>
              </a:r>
            </a:p>
            <a:p>
              <a:pPr algn="ctr">
                <a:buClr>
                  <a:srgbClr val="000000"/>
                </a:buClr>
                <a:buFont typeface="Times"/>
                <a:defRPr b="1">
                  <a:latin typeface="Times New Roman"/>
                  <a:ea typeface="Times New Roman"/>
                  <a:cs typeface="Times New Roman"/>
                  <a:sym typeface="Times New Roman"/>
                </a:defRPr>
              </a:pPr>
              <a:r>
                <a:t>(omogenee)</a:t>
              </a:r>
            </a:p>
          </p:txBody>
        </p:sp>
      </p:grpSp>
      <p:grpSp>
        <p:nvGrpSpPr>
          <p:cNvPr id="46" name="Raggruppa"/>
          <p:cNvGrpSpPr/>
          <p:nvPr/>
        </p:nvGrpSpPr>
        <p:grpSpPr>
          <a:xfrm>
            <a:off x="6858000" y="3200400"/>
            <a:ext cx="1828800" cy="1219200"/>
            <a:chOff x="0" y="0"/>
            <a:chExt cx="1828800" cy="1219200"/>
          </a:xfrm>
        </p:grpSpPr>
        <p:sp>
          <p:nvSpPr>
            <p:cNvPr id="44" name="Rettangolo"/>
            <p:cNvSpPr/>
            <p:nvPr/>
          </p:nvSpPr>
          <p:spPr>
            <a:xfrm>
              <a:off x="0" y="0"/>
              <a:ext cx="1828800" cy="1219200"/>
            </a:xfrm>
            <a:prstGeom prst="rect">
              <a:avLst/>
            </a:prstGeom>
            <a:solidFill>
              <a:srgbClr val="FF7682"/>
            </a:solidFill>
            <a:ln w="12700" cap="flat">
              <a:noFill/>
              <a:miter lim="400000"/>
            </a:ln>
            <a:effectLst/>
          </p:spPr>
          <p:txBody>
            <a:bodyPr wrap="square" lIns="50800" tIns="50800" rIns="50800" bIns="50800" numCol="1" anchor="ctr">
              <a:noAutofit/>
            </a:bodyPr>
            <a:lstStyle/>
            <a:p>
              <a:endParaRPr/>
            </a:p>
          </p:txBody>
        </p:sp>
        <p:sp>
          <p:nvSpPr>
            <p:cNvPr id="45" name="Miscele"/>
            <p:cNvSpPr txBox="1"/>
            <p:nvPr/>
          </p:nvSpPr>
          <p:spPr>
            <a:xfrm>
              <a:off x="346169" y="393824"/>
              <a:ext cx="1136463" cy="431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ctr">
                <a:buClr>
                  <a:srgbClr val="000000"/>
                </a:buClr>
                <a:buFont typeface="Times"/>
                <a:defRPr b="1">
                  <a:latin typeface="Times New Roman"/>
                  <a:ea typeface="Times New Roman"/>
                  <a:cs typeface="Times New Roman"/>
                  <a:sym typeface="Times New Roman"/>
                </a:defRPr>
              </a:lvl1pPr>
            </a:lstStyle>
            <a:p>
              <a:r>
                <a:t>Miscele</a:t>
              </a:r>
            </a:p>
          </p:txBody>
        </p:sp>
      </p:grpSp>
      <p:grpSp>
        <p:nvGrpSpPr>
          <p:cNvPr id="49" name="Raggruppa"/>
          <p:cNvGrpSpPr/>
          <p:nvPr/>
        </p:nvGrpSpPr>
        <p:grpSpPr>
          <a:xfrm>
            <a:off x="5778500" y="5334000"/>
            <a:ext cx="1828800" cy="1219200"/>
            <a:chOff x="0" y="0"/>
            <a:chExt cx="1828800" cy="1219200"/>
          </a:xfrm>
        </p:grpSpPr>
        <p:sp>
          <p:nvSpPr>
            <p:cNvPr id="47" name="Rettangolo"/>
            <p:cNvSpPr/>
            <p:nvPr/>
          </p:nvSpPr>
          <p:spPr>
            <a:xfrm>
              <a:off x="0" y="0"/>
              <a:ext cx="1828800" cy="1219200"/>
            </a:xfrm>
            <a:prstGeom prst="rect">
              <a:avLst/>
            </a:prstGeom>
            <a:solidFill>
              <a:srgbClr val="FFADD6"/>
            </a:solidFill>
            <a:ln w="12700" cap="flat">
              <a:noFill/>
              <a:miter lim="400000"/>
            </a:ln>
            <a:effectLst/>
          </p:spPr>
          <p:txBody>
            <a:bodyPr wrap="square" lIns="50800" tIns="50800" rIns="50800" bIns="50800" numCol="1" anchor="ctr">
              <a:noAutofit/>
            </a:bodyPr>
            <a:lstStyle/>
            <a:p>
              <a:endParaRPr/>
            </a:p>
          </p:txBody>
        </p:sp>
        <p:sp>
          <p:nvSpPr>
            <p:cNvPr id="48" name="Miscele…"/>
            <p:cNvSpPr txBox="1"/>
            <p:nvPr/>
          </p:nvSpPr>
          <p:spPr>
            <a:xfrm>
              <a:off x="269150" y="126045"/>
              <a:ext cx="1290500" cy="9671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buClr>
                  <a:srgbClr val="000000"/>
                </a:buClr>
                <a:buFont typeface="Times"/>
                <a:defRPr sz="2000" b="1">
                  <a:latin typeface="Times New Roman"/>
                  <a:ea typeface="Times New Roman"/>
                  <a:cs typeface="Times New Roman"/>
                  <a:sym typeface="Times New Roman"/>
                </a:defRPr>
              </a:pPr>
              <a:r>
                <a:t>Miscele</a:t>
              </a:r>
            </a:p>
            <a:p>
              <a:pPr algn="ctr">
                <a:buClr>
                  <a:srgbClr val="000000"/>
                </a:buClr>
                <a:buFont typeface="Times"/>
                <a:defRPr sz="2000" b="1">
                  <a:latin typeface="Times New Roman"/>
                  <a:ea typeface="Times New Roman"/>
                  <a:cs typeface="Times New Roman"/>
                  <a:sym typeface="Times New Roman"/>
                </a:defRPr>
              </a:pPr>
              <a:r>
                <a:t>omogenee</a:t>
              </a:r>
            </a:p>
            <a:p>
              <a:pPr algn="ctr">
                <a:buClr>
                  <a:srgbClr val="000000"/>
                </a:buClr>
                <a:buFont typeface="Times"/>
                <a:defRPr sz="2000" b="1">
                  <a:latin typeface="Times New Roman"/>
                  <a:ea typeface="Times New Roman"/>
                  <a:cs typeface="Times New Roman"/>
                  <a:sym typeface="Times New Roman"/>
                </a:defRPr>
              </a:pPr>
              <a:r>
                <a:t>(soluzioni)</a:t>
              </a:r>
            </a:p>
          </p:txBody>
        </p:sp>
      </p:grpSp>
      <p:grpSp>
        <p:nvGrpSpPr>
          <p:cNvPr id="52" name="Raggruppa"/>
          <p:cNvGrpSpPr/>
          <p:nvPr/>
        </p:nvGrpSpPr>
        <p:grpSpPr>
          <a:xfrm>
            <a:off x="7975600" y="5334000"/>
            <a:ext cx="1828800" cy="1219200"/>
            <a:chOff x="0" y="0"/>
            <a:chExt cx="1828800" cy="1219200"/>
          </a:xfrm>
        </p:grpSpPr>
        <p:sp>
          <p:nvSpPr>
            <p:cNvPr id="50" name="Rettangolo"/>
            <p:cNvSpPr/>
            <p:nvPr/>
          </p:nvSpPr>
          <p:spPr>
            <a:xfrm>
              <a:off x="0" y="0"/>
              <a:ext cx="1828800" cy="1219200"/>
            </a:xfrm>
            <a:prstGeom prst="rect">
              <a:avLst/>
            </a:prstGeom>
            <a:solidFill>
              <a:srgbClr val="FFADD6"/>
            </a:solidFill>
            <a:ln w="12700" cap="flat">
              <a:noFill/>
              <a:miter lim="400000"/>
            </a:ln>
            <a:effectLst/>
          </p:spPr>
          <p:txBody>
            <a:bodyPr wrap="square" lIns="50800" tIns="50800" rIns="50800" bIns="50800" numCol="1" anchor="ctr">
              <a:noAutofit/>
            </a:bodyPr>
            <a:lstStyle/>
            <a:p>
              <a:endParaRPr/>
            </a:p>
          </p:txBody>
        </p:sp>
        <p:sp>
          <p:nvSpPr>
            <p:cNvPr id="51" name="Miscele…"/>
            <p:cNvSpPr txBox="1"/>
            <p:nvPr/>
          </p:nvSpPr>
          <p:spPr>
            <a:xfrm>
              <a:off x="229339" y="126045"/>
              <a:ext cx="1370123" cy="9671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buClr>
                  <a:srgbClr val="000000"/>
                </a:buClr>
                <a:buFont typeface="Times"/>
                <a:defRPr sz="2000" b="1">
                  <a:latin typeface="Times New Roman"/>
                  <a:ea typeface="Times New Roman"/>
                  <a:cs typeface="Times New Roman"/>
                  <a:sym typeface="Times New Roman"/>
                </a:defRPr>
              </a:pPr>
              <a:r>
                <a:t>Miscele</a:t>
              </a:r>
            </a:p>
            <a:p>
              <a:pPr algn="ctr">
                <a:buClr>
                  <a:srgbClr val="000000"/>
                </a:buClr>
                <a:buFont typeface="Times"/>
                <a:defRPr sz="2000" b="1">
                  <a:latin typeface="Times New Roman"/>
                  <a:ea typeface="Times New Roman"/>
                  <a:cs typeface="Times New Roman"/>
                  <a:sym typeface="Times New Roman"/>
                </a:defRPr>
              </a:pPr>
              <a:r>
                <a:t>eterogenee</a:t>
              </a:r>
            </a:p>
            <a:p>
              <a:pPr algn="ctr">
                <a:buClr>
                  <a:srgbClr val="000000"/>
                </a:buClr>
                <a:buFont typeface="Times"/>
                <a:defRPr sz="2000" b="1">
                  <a:latin typeface="Times New Roman"/>
                  <a:ea typeface="Times New Roman"/>
                  <a:cs typeface="Times New Roman"/>
                  <a:sym typeface="Times New Roman"/>
                </a:defRPr>
              </a:pPr>
              <a:r>
                <a:t>(miscugli)</a:t>
              </a:r>
            </a:p>
          </p:txBody>
        </p:sp>
      </p:grpSp>
      <p:grpSp>
        <p:nvGrpSpPr>
          <p:cNvPr id="55" name="Raggruppa"/>
          <p:cNvGrpSpPr/>
          <p:nvPr/>
        </p:nvGrpSpPr>
        <p:grpSpPr>
          <a:xfrm>
            <a:off x="50800" y="5334000"/>
            <a:ext cx="1828800" cy="1219200"/>
            <a:chOff x="0" y="0"/>
            <a:chExt cx="1828800" cy="1219200"/>
          </a:xfrm>
        </p:grpSpPr>
        <p:sp>
          <p:nvSpPr>
            <p:cNvPr id="53" name="Rettangolo"/>
            <p:cNvSpPr/>
            <p:nvPr/>
          </p:nvSpPr>
          <p:spPr>
            <a:xfrm>
              <a:off x="0" y="0"/>
              <a:ext cx="1828800" cy="1219200"/>
            </a:xfrm>
            <a:prstGeom prst="rect">
              <a:avLst/>
            </a:prstGeom>
            <a:solidFill>
              <a:srgbClr val="18E7D1"/>
            </a:solidFill>
            <a:ln w="12700" cap="flat">
              <a:noFill/>
              <a:miter lim="400000"/>
            </a:ln>
            <a:effectLst/>
          </p:spPr>
          <p:txBody>
            <a:bodyPr wrap="square" lIns="50800" tIns="50800" rIns="50800" bIns="50800" numCol="1" anchor="ctr">
              <a:noAutofit/>
            </a:bodyPr>
            <a:lstStyle/>
            <a:p>
              <a:endParaRPr/>
            </a:p>
          </p:txBody>
        </p:sp>
        <p:sp>
          <p:nvSpPr>
            <p:cNvPr id="54" name="Elementi…"/>
            <p:cNvSpPr txBox="1"/>
            <p:nvPr/>
          </p:nvSpPr>
          <p:spPr>
            <a:xfrm>
              <a:off x="214754" y="222374"/>
              <a:ext cx="1399292" cy="7744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buClr>
                  <a:srgbClr val="000000"/>
                </a:buClr>
                <a:buFont typeface="Times"/>
                <a:defRPr b="1">
                  <a:latin typeface="Times New Roman"/>
                  <a:ea typeface="Times New Roman"/>
                  <a:cs typeface="Times New Roman"/>
                  <a:sym typeface="Times New Roman"/>
                </a:defRPr>
              </a:pPr>
              <a:r>
                <a:t>Elementi</a:t>
              </a:r>
            </a:p>
            <a:p>
              <a:pPr algn="ctr">
                <a:buClr>
                  <a:srgbClr val="000000"/>
                </a:buClr>
                <a:buFont typeface="Times"/>
                <a:defRPr b="1">
                  <a:latin typeface="Times New Roman"/>
                  <a:ea typeface="Times New Roman"/>
                  <a:cs typeface="Times New Roman"/>
                  <a:sym typeface="Times New Roman"/>
                </a:defRPr>
              </a:pPr>
              <a:r>
                <a:t>(atomi)</a:t>
              </a:r>
            </a:p>
          </p:txBody>
        </p:sp>
      </p:grpSp>
      <p:grpSp>
        <p:nvGrpSpPr>
          <p:cNvPr id="58" name="Raggruppa"/>
          <p:cNvGrpSpPr/>
          <p:nvPr/>
        </p:nvGrpSpPr>
        <p:grpSpPr>
          <a:xfrm>
            <a:off x="3187700" y="5334000"/>
            <a:ext cx="1828800" cy="1219200"/>
            <a:chOff x="0" y="0"/>
            <a:chExt cx="1828800" cy="1219200"/>
          </a:xfrm>
        </p:grpSpPr>
        <p:sp>
          <p:nvSpPr>
            <p:cNvPr id="56" name="Rettangolo"/>
            <p:cNvSpPr/>
            <p:nvPr/>
          </p:nvSpPr>
          <p:spPr>
            <a:xfrm>
              <a:off x="0" y="0"/>
              <a:ext cx="1828800" cy="1219200"/>
            </a:xfrm>
            <a:prstGeom prst="rect">
              <a:avLst/>
            </a:prstGeom>
            <a:solidFill>
              <a:srgbClr val="18E7D1"/>
            </a:solidFill>
            <a:ln w="12700" cap="flat">
              <a:noFill/>
              <a:miter lim="400000"/>
            </a:ln>
            <a:effectLst/>
          </p:spPr>
          <p:txBody>
            <a:bodyPr wrap="square" lIns="50800" tIns="50800" rIns="50800" bIns="50800" numCol="1" anchor="ctr">
              <a:noAutofit/>
            </a:bodyPr>
            <a:lstStyle/>
            <a:p>
              <a:endParaRPr/>
            </a:p>
          </p:txBody>
        </p:sp>
        <p:sp>
          <p:nvSpPr>
            <p:cNvPr id="57" name="Composti…"/>
            <p:cNvSpPr txBox="1"/>
            <p:nvPr/>
          </p:nvSpPr>
          <p:spPr>
            <a:xfrm>
              <a:off x="168468" y="222374"/>
              <a:ext cx="1491864" cy="7744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ctr">
                <a:buClr>
                  <a:srgbClr val="000000"/>
                </a:buClr>
                <a:buFont typeface="Times"/>
                <a:defRPr b="1">
                  <a:latin typeface="Times New Roman"/>
                  <a:ea typeface="Times New Roman"/>
                  <a:cs typeface="Times New Roman"/>
                  <a:sym typeface="Times New Roman"/>
                </a:defRPr>
              </a:pPr>
              <a:r>
                <a:t>Composti</a:t>
              </a:r>
            </a:p>
            <a:p>
              <a:pPr algn="ctr">
                <a:buClr>
                  <a:srgbClr val="000000"/>
                </a:buClr>
                <a:buFont typeface="Times"/>
                <a:defRPr b="1">
                  <a:latin typeface="Times New Roman"/>
                  <a:ea typeface="Times New Roman"/>
                  <a:cs typeface="Times New Roman"/>
                  <a:sym typeface="Times New Roman"/>
                </a:defRPr>
              </a:pPr>
              <a:r>
                <a:t>(molecole)</a:t>
              </a:r>
            </a:p>
          </p:txBody>
        </p:sp>
      </p:grpSp>
      <p:sp>
        <p:nvSpPr>
          <p:cNvPr id="59" name="Doppia freccia"/>
          <p:cNvSpPr/>
          <p:nvPr/>
        </p:nvSpPr>
        <p:spPr>
          <a:xfrm>
            <a:off x="3581400" y="3733800"/>
            <a:ext cx="3048000" cy="228600"/>
          </a:xfrm>
          <a:prstGeom prst="leftRightArrow">
            <a:avLst>
              <a:gd name="adj1" fmla="val 50000"/>
              <a:gd name="adj2" fmla="val 266667"/>
            </a:avLst>
          </a:prstGeom>
          <a:gradFill>
            <a:gsLst>
              <a:gs pos="0">
                <a:srgbClr val="76C7C1"/>
              </a:gs>
              <a:gs pos="100000">
                <a:srgbClr val="FF7682"/>
              </a:gs>
            </a:gsLst>
          </a:gradFill>
          <a:ln w="12700">
            <a:solidFill>
              <a:srgbClr val="000000"/>
            </a:solidFill>
          </a:ln>
        </p:spPr>
        <p:txBody>
          <a:bodyPr lIns="50800" tIns="50800" rIns="50800" bIns="50800" anchor="ctr"/>
          <a:lstStyle/>
          <a:p>
            <a:endParaRPr/>
          </a:p>
        </p:txBody>
      </p:sp>
      <p:sp>
        <p:nvSpPr>
          <p:cNvPr id="60" name="Processo fisico"/>
          <p:cNvSpPr txBox="1"/>
          <p:nvPr/>
        </p:nvSpPr>
        <p:spPr>
          <a:xfrm>
            <a:off x="4062412" y="3352800"/>
            <a:ext cx="2036873" cy="469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buClr>
                <a:srgbClr val="000000"/>
              </a:buClr>
              <a:buFont typeface="Times"/>
              <a:defRPr b="1">
                <a:latin typeface="Times New Roman"/>
                <a:ea typeface="Times New Roman"/>
                <a:cs typeface="Times New Roman"/>
                <a:sym typeface="Times New Roman"/>
              </a:defRPr>
            </a:lvl1pPr>
          </a:lstStyle>
          <a:p>
            <a:r>
              <a:t>Processo fisico</a:t>
            </a:r>
          </a:p>
        </p:txBody>
      </p:sp>
      <p:sp>
        <p:nvSpPr>
          <p:cNvPr id="61" name="Doppia freccia"/>
          <p:cNvSpPr/>
          <p:nvPr/>
        </p:nvSpPr>
        <p:spPr>
          <a:xfrm>
            <a:off x="1905000" y="5791200"/>
            <a:ext cx="1219200" cy="228600"/>
          </a:xfrm>
          <a:prstGeom prst="leftRightArrow">
            <a:avLst>
              <a:gd name="adj1" fmla="val 50000"/>
              <a:gd name="adj2" fmla="val 106667"/>
            </a:avLst>
          </a:prstGeom>
          <a:solidFill>
            <a:srgbClr val="00D2A9"/>
          </a:solidFill>
          <a:ln w="12700">
            <a:solidFill>
              <a:srgbClr val="000000"/>
            </a:solidFill>
          </a:ln>
        </p:spPr>
        <p:txBody>
          <a:bodyPr lIns="50800" tIns="50800" rIns="50800" bIns="50800" anchor="ctr"/>
          <a:lstStyle/>
          <a:p>
            <a:endParaRPr/>
          </a:p>
        </p:txBody>
      </p:sp>
      <p:sp>
        <p:nvSpPr>
          <p:cNvPr id="62" name="Reazioni…"/>
          <p:cNvSpPr txBox="1"/>
          <p:nvPr/>
        </p:nvSpPr>
        <p:spPr>
          <a:xfrm>
            <a:off x="1828800" y="5359400"/>
            <a:ext cx="1371600" cy="1028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ctr">
              <a:lnSpc>
                <a:spcPct val="150000"/>
              </a:lnSpc>
              <a:buClr>
                <a:srgbClr val="000000"/>
              </a:buClr>
              <a:buFont typeface="Times"/>
              <a:defRPr b="1">
                <a:latin typeface="Times New Roman"/>
                <a:ea typeface="Times New Roman"/>
                <a:cs typeface="Times New Roman"/>
                <a:sym typeface="Times New Roman"/>
              </a:defRPr>
            </a:pPr>
            <a:r>
              <a:t>Reazioni</a:t>
            </a:r>
          </a:p>
          <a:p>
            <a:pPr algn="ctr">
              <a:lnSpc>
                <a:spcPct val="150000"/>
              </a:lnSpc>
              <a:buClr>
                <a:srgbClr val="000000"/>
              </a:buClr>
              <a:buFont typeface="Times"/>
              <a:defRPr b="1">
                <a:latin typeface="Times New Roman"/>
                <a:ea typeface="Times New Roman"/>
                <a:cs typeface="Times New Roman"/>
                <a:sym typeface="Times New Roman"/>
              </a:defRPr>
            </a:pPr>
            <a:r>
              <a:t>chimiche</a:t>
            </a:r>
          </a:p>
        </p:txBody>
      </p:sp>
      <p:sp>
        <p:nvSpPr>
          <p:cNvPr id="63" name="Linea"/>
          <p:cNvSpPr/>
          <p:nvPr/>
        </p:nvSpPr>
        <p:spPr>
          <a:xfrm rot="16200000">
            <a:off x="3300729" y="1597660"/>
            <a:ext cx="871221" cy="2552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12700">
            <a:solidFill>
              <a:srgbClr val="000000"/>
            </a:solidFill>
            <a:headEnd type="triangle"/>
            <a:tailEnd type="triangle"/>
          </a:ln>
        </p:spPr>
        <p:txBody>
          <a:bodyPr lIns="50800" tIns="50800" rIns="50800" bIns="50800" anchor="ctr"/>
          <a:lstStyle/>
          <a:p>
            <a:endParaRPr/>
          </a:p>
        </p:txBody>
      </p:sp>
      <p:sp>
        <p:nvSpPr>
          <p:cNvPr id="64" name="Linea"/>
          <p:cNvSpPr/>
          <p:nvPr/>
        </p:nvSpPr>
        <p:spPr>
          <a:xfrm rot="16200000" flipH="1">
            <a:off x="5929629" y="1521460"/>
            <a:ext cx="871221" cy="27051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12700">
            <a:solidFill>
              <a:srgbClr val="000000"/>
            </a:solidFill>
            <a:headEnd type="triangle"/>
            <a:tailEnd type="triangle"/>
          </a:ln>
        </p:spPr>
        <p:txBody>
          <a:bodyPr lIns="50800" tIns="50800" rIns="50800" bIns="50800" anchor="ctr"/>
          <a:lstStyle/>
          <a:p>
            <a:endParaRPr/>
          </a:p>
        </p:txBody>
      </p:sp>
      <p:sp>
        <p:nvSpPr>
          <p:cNvPr id="65" name="Linea"/>
          <p:cNvSpPr/>
          <p:nvPr/>
        </p:nvSpPr>
        <p:spPr>
          <a:xfrm rot="5400000">
            <a:off x="1173479" y="4156709"/>
            <a:ext cx="1023621" cy="1549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12700">
            <a:solidFill>
              <a:srgbClr val="000000"/>
            </a:solidFill>
            <a:headEnd type="triangle"/>
            <a:tailEnd type="triangle"/>
          </a:ln>
        </p:spPr>
        <p:txBody>
          <a:bodyPr lIns="50800" tIns="50800" rIns="50800" bIns="50800" anchor="ctr"/>
          <a:lstStyle/>
          <a:p>
            <a:endParaRPr/>
          </a:p>
        </p:txBody>
      </p:sp>
      <p:sp>
        <p:nvSpPr>
          <p:cNvPr id="66" name="Linea"/>
          <p:cNvSpPr/>
          <p:nvPr/>
        </p:nvSpPr>
        <p:spPr>
          <a:xfrm rot="16200000" flipH="1">
            <a:off x="2741929" y="4137660"/>
            <a:ext cx="1023621" cy="15875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12700">
            <a:solidFill>
              <a:srgbClr val="000000"/>
            </a:solidFill>
            <a:headEnd type="triangle"/>
            <a:tailEnd type="triangle"/>
          </a:ln>
        </p:spPr>
        <p:txBody>
          <a:bodyPr lIns="50800" tIns="50800" rIns="50800" bIns="50800" anchor="ctr"/>
          <a:lstStyle/>
          <a:p>
            <a:endParaRPr/>
          </a:p>
        </p:txBody>
      </p:sp>
      <p:sp>
        <p:nvSpPr>
          <p:cNvPr id="67" name="Linea"/>
          <p:cNvSpPr/>
          <p:nvPr/>
        </p:nvSpPr>
        <p:spPr>
          <a:xfrm rot="5400000">
            <a:off x="6666230" y="4391659"/>
            <a:ext cx="1023621" cy="10795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12700">
            <a:solidFill>
              <a:srgbClr val="000000"/>
            </a:solidFill>
            <a:headEnd type="triangle"/>
            <a:tailEnd type="triangle"/>
          </a:ln>
        </p:spPr>
        <p:txBody>
          <a:bodyPr lIns="50800" tIns="50800" rIns="50800" bIns="50800" anchor="ctr"/>
          <a:lstStyle/>
          <a:p>
            <a:endParaRPr/>
          </a:p>
        </p:txBody>
      </p:sp>
      <p:sp>
        <p:nvSpPr>
          <p:cNvPr id="68" name="Linea"/>
          <p:cNvSpPr/>
          <p:nvPr/>
        </p:nvSpPr>
        <p:spPr>
          <a:xfrm rot="16200000" flipH="1">
            <a:off x="7764780" y="4372610"/>
            <a:ext cx="1023621" cy="1117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12700">
            <a:solidFill>
              <a:srgbClr val="000000"/>
            </a:solidFill>
            <a:headEnd type="triangle"/>
            <a:tailEnd type="triangle"/>
          </a:ln>
        </p:spPr>
        <p:txBody>
          <a:bodyPr lIns="50800" tIns="50800" rIns="50800" bIns="50800" anchor="ct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63"/>
                                        </p:tgtEl>
                                        <p:attrNameLst>
                                          <p:attrName>style.visibility</p:attrName>
                                        </p:attrNameLst>
                                      </p:cBhvr>
                                      <p:to>
                                        <p:strVal val="visible"/>
                                      </p:to>
                                    </p:set>
                                    <p:animEffect transition="in" filter="dissolve">
                                      <p:cBhvr>
                                        <p:cTn id="12" dur="500"/>
                                        <p:tgtEl>
                                          <p:spTgt spid="63"/>
                                        </p:tgtEl>
                                      </p:cBhvr>
                                    </p:animEffect>
                                  </p:childTnLst>
                                </p:cTn>
                              </p:par>
                            </p:childTnLst>
                          </p:cTn>
                        </p:par>
                        <p:par>
                          <p:cTn id="13" fill="hold">
                            <p:stCondLst>
                              <p:cond delay="500"/>
                            </p:stCondLst>
                            <p:childTnLst>
                              <p:par>
                                <p:cTn id="14" presetID="9" presetClass="entr" fill="hold" grpId="3" nodeType="afterEffect">
                                  <p:stCondLst>
                                    <p:cond delay="0"/>
                                  </p:stCondLst>
                                  <p:iterate>
                                    <p:tmAbs val="0"/>
                                  </p:iterate>
                                  <p:childTnLst>
                                    <p:set>
                                      <p:cBhvr>
                                        <p:cTn id="15" fill="hold"/>
                                        <p:tgtEl>
                                          <p:spTgt spid="43"/>
                                        </p:tgtEl>
                                        <p:attrNameLst>
                                          <p:attrName>style.visibility</p:attrName>
                                        </p:attrNameLst>
                                      </p:cBhvr>
                                      <p:to>
                                        <p:strVal val="visible"/>
                                      </p:to>
                                    </p:set>
                                    <p:animEffect transition="in" filter="dissolv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4" nodeType="clickEffect">
                                  <p:stCondLst>
                                    <p:cond delay="0"/>
                                  </p:stCondLst>
                                  <p:iterate>
                                    <p:tmAbs val="0"/>
                                  </p:iterate>
                                  <p:childTnLst>
                                    <p:set>
                                      <p:cBhvr>
                                        <p:cTn id="20" fill="hold"/>
                                        <p:tgtEl>
                                          <p:spTgt spid="64"/>
                                        </p:tgtEl>
                                        <p:attrNameLst>
                                          <p:attrName>style.visibility</p:attrName>
                                        </p:attrNameLst>
                                      </p:cBhvr>
                                      <p:to>
                                        <p:strVal val="visible"/>
                                      </p:to>
                                    </p:set>
                                    <p:animEffect transition="in" filter="dissolve">
                                      <p:cBhvr>
                                        <p:cTn id="21" dur="500"/>
                                        <p:tgtEl>
                                          <p:spTgt spid="64"/>
                                        </p:tgtEl>
                                      </p:cBhvr>
                                    </p:animEffect>
                                  </p:childTnLst>
                                </p:cTn>
                              </p:par>
                            </p:childTnLst>
                          </p:cTn>
                        </p:par>
                        <p:par>
                          <p:cTn id="22" fill="hold">
                            <p:stCondLst>
                              <p:cond delay="500"/>
                            </p:stCondLst>
                            <p:childTnLst>
                              <p:par>
                                <p:cTn id="23" presetID="9" presetClass="entr" fill="hold" grpId="5" nodeType="afterEffect">
                                  <p:stCondLst>
                                    <p:cond delay="0"/>
                                  </p:stCondLst>
                                  <p:iterate>
                                    <p:tmAbs val="0"/>
                                  </p:iterate>
                                  <p:childTnLst>
                                    <p:set>
                                      <p:cBhvr>
                                        <p:cTn id="24" fill="hold"/>
                                        <p:tgtEl>
                                          <p:spTgt spid="46"/>
                                        </p:tgtEl>
                                        <p:attrNameLst>
                                          <p:attrName>style.visibility</p:attrName>
                                        </p:attrNameLst>
                                      </p:cBhvr>
                                      <p:to>
                                        <p:strVal val="visible"/>
                                      </p:to>
                                    </p:set>
                                    <p:animEffect transition="in" filter="dissolv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6" nodeType="clickEffect">
                                  <p:stCondLst>
                                    <p:cond delay="0"/>
                                  </p:stCondLst>
                                  <p:iterate>
                                    <p:tmAbs val="0"/>
                                  </p:iterate>
                                  <p:childTnLst>
                                    <p:set>
                                      <p:cBhvr>
                                        <p:cTn id="29" fill="hold"/>
                                        <p:tgtEl>
                                          <p:spTgt spid="59"/>
                                        </p:tgtEl>
                                        <p:attrNameLst>
                                          <p:attrName>style.visibility</p:attrName>
                                        </p:attrNameLst>
                                      </p:cBhvr>
                                      <p:to>
                                        <p:strVal val="visible"/>
                                      </p:to>
                                    </p:set>
                                    <p:animEffect transition="in" filter="dissolve">
                                      <p:cBhvr>
                                        <p:cTn id="30" dur="500"/>
                                        <p:tgtEl>
                                          <p:spTgt spid="59"/>
                                        </p:tgtEl>
                                      </p:cBhvr>
                                    </p:animEffect>
                                  </p:childTnLst>
                                </p:cTn>
                              </p:par>
                            </p:childTnLst>
                          </p:cTn>
                        </p:par>
                        <p:par>
                          <p:cTn id="31" fill="hold">
                            <p:stCondLst>
                              <p:cond delay="500"/>
                            </p:stCondLst>
                            <p:childTnLst>
                              <p:par>
                                <p:cTn id="32" presetID="9" presetClass="entr" fill="hold" grpId="7" nodeType="afterEffect">
                                  <p:stCondLst>
                                    <p:cond delay="0"/>
                                  </p:stCondLst>
                                  <p:iterate>
                                    <p:tmAbs val="0"/>
                                  </p:iterate>
                                  <p:childTnLst>
                                    <p:set>
                                      <p:cBhvr>
                                        <p:cTn id="33" fill="hold"/>
                                        <p:tgtEl>
                                          <p:spTgt spid="60"/>
                                        </p:tgtEl>
                                        <p:attrNameLst>
                                          <p:attrName>style.visibility</p:attrName>
                                        </p:attrNameLst>
                                      </p:cBhvr>
                                      <p:to>
                                        <p:strVal val="visible"/>
                                      </p:to>
                                    </p:set>
                                    <p:animEffect transition="in" filter="dissolve">
                                      <p:cBhvr>
                                        <p:cTn id="34" dur="500"/>
                                        <p:tgtEl>
                                          <p:spTgt spid="6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8" nodeType="clickEffect">
                                  <p:stCondLst>
                                    <p:cond delay="0"/>
                                  </p:stCondLst>
                                  <p:iterate>
                                    <p:tmAbs val="0"/>
                                  </p:iterate>
                                  <p:childTnLst>
                                    <p:set>
                                      <p:cBhvr>
                                        <p:cTn id="38" fill="hold"/>
                                        <p:tgtEl>
                                          <p:spTgt spid="65"/>
                                        </p:tgtEl>
                                        <p:attrNameLst>
                                          <p:attrName>style.visibility</p:attrName>
                                        </p:attrNameLst>
                                      </p:cBhvr>
                                      <p:to>
                                        <p:strVal val="visible"/>
                                      </p:to>
                                    </p:set>
                                    <p:animEffect transition="in" filter="dissolve">
                                      <p:cBhvr>
                                        <p:cTn id="39" dur="500"/>
                                        <p:tgtEl>
                                          <p:spTgt spid="65"/>
                                        </p:tgtEl>
                                      </p:cBhvr>
                                    </p:animEffect>
                                  </p:childTnLst>
                                </p:cTn>
                              </p:par>
                            </p:childTnLst>
                          </p:cTn>
                        </p:par>
                        <p:par>
                          <p:cTn id="40" fill="hold">
                            <p:stCondLst>
                              <p:cond delay="500"/>
                            </p:stCondLst>
                            <p:childTnLst>
                              <p:par>
                                <p:cTn id="41" presetID="9" presetClass="entr" fill="hold" grpId="9" nodeType="afterEffect">
                                  <p:stCondLst>
                                    <p:cond delay="0"/>
                                  </p:stCondLst>
                                  <p:iterate>
                                    <p:tmAbs val="0"/>
                                  </p:iterate>
                                  <p:childTnLst>
                                    <p:set>
                                      <p:cBhvr>
                                        <p:cTn id="42" fill="hold"/>
                                        <p:tgtEl>
                                          <p:spTgt spid="55"/>
                                        </p:tgtEl>
                                        <p:attrNameLst>
                                          <p:attrName>style.visibility</p:attrName>
                                        </p:attrNameLst>
                                      </p:cBhvr>
                                      <p:to>
                                        <p:strVal val="visible"/>
                                      </p:to>
                                    </p:set>
                                    <p:animEffect transition="in" filter="dissolve">
                                      <p:cBhvr>
                                        <p:cTn id="43" dur="5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fill="hold" grpId="10" nodeType="clickEffect">
                                  <p:stCondLst>
                                    <p:cond delay="0"/>
                                  </p:stCondLst>
                                  <p:iterate>
                                    <p:tmAbs val="0"/>
                                  </p:iterate>
                                  <p:childTnLst>
                                    <p:set>
                                      <p:cBhvr>
                                        <p:cTn id="47" fill="hold"/>
                                        <p:tgtEl>
                                          <p:spTgt spid="66"/>
                                        </p:tgtEl>
                                        <p:attrNameLst>
                                          <p:attrName>style.visibility</p:attrName>
                                        </p:attrNameLst>
                                      </p:cBhvr>
                                      <p:to>
                                        <p:strVal val="visible"/>
                                      </p:to>
                                    </p:set>
                                    <p:animEffect transition="in" filter="dissolve">
                                      <p:cBhvr>
                                        <p:cTn id="48" dur="500"/>
                                        <p:tgtEl>
                                          <p:spTgt spid="66"/>
                                        </p:tgtEl>
                                      </p:cBhvr>
                                    </p:animEffect>
                                  </p:childTnLst>
                                </p:cTn>
                              </p:par>
                            </p:childTnLst>
                          </p:cTn>
                        </p:par>
                        <p:par>
                          <p:cTn id="49" fill="hold">
                            <p:stCondLst>
                              <p:cond delay="500"/>
                            </p:stCondLst>
                            <p:childTnLst>
                              <p:par>
                                <p:cTn id="50" presetID="9" presetClass="entr" fill="hold" grpId="11" nodeType="afterEffect">
                                  <p:stCondLst>
                                    <p:cond delay="0"/>
                                  </p:stCondLst>
                                  <p:iterate>
                                    <p:tmAbs val="0"/>
                                  </p:iterate>
                                  <p:childTnLst>
                                    <p:set>
                                      <p:cBhvr>
                                        <p:cTn id="51" fill="hold"/>
                                        <p:tgtEl>
                                          <p:spTgt spid="58"/>
                                        </p:tgtEl>
                                        <p:attrNameLst>
                                          <p:attrName>style.visibility</p:attrName>
                                        </p:attrNameLst>
                                      </p:cBhvr>
                                      <p:to>
                                        <p:strVal val="visible"/>
                                      </p:to>
                                    </p:set>
                                    <p:animEffect transition="in" filter="dissolve">
                                      <p:cBhvr>
                                        <p:cTn id="52" dur="5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fill="hold" grpId="12" nodeType="clickEffect">
                                  <p:stCondLst>
                                    <p:cond delay="0"/>
                                  </p:stCondLst>
                                  <p:iterate>
                                    <p:tmAbs val="0"/>
                                  </p:iterate>
                                  <p:childTnLst>
                                    <p:set>
                                      <p:cBhvr>
                                        <p:cTn id="56" fill="hold"/>
                                        <p:tgtEl>
                                          <p:spTgt spid="61"/>
                                        </p:tgtEl>
                                        <p:attrNameLst>
                                          <p:attrName>style.visibility</p:attrName>
                                        </p:attrNameLst>
                                      </p:cBhvr>
                                      <p:to>
                                        <p:strVal val="visible"/>
                                      </p:to>
                                    </p:set>
                                    <p:animEffect transition="in" filter="dissolve">
                                      <p:cBhvr>
                                        <p:cTn id="57" dur="500"/>
                                        <p:tgtEl>
                                          <p:spTgt spid="61"/>
                                        </p:tgtEl>
                                      </p:cBhvr>
                                    </p:animEffect>
                                  </p:childTnLst>
                                </p:cTn>
                              </p:par>
                            </p:childTnLst>
                          </p:cTn>
                        </p:par>
                        <p:par>
                          <p:cTn id="58" fill="hold">
                            <p:stCondLst>
                              <p:cond delay="500"/>
                            </p:stCondLst>
                            <p:childTnLst>
                              <p:par>
                                <p:cTn id="59" presetID="9" presetClass="entr" fill="hold" grpId="13" nodeType="afterEffect">
                                  <p:stCondLst>
                                    <p:cond delay="0"/>
                                  </p:stCondLst>
                                  <p:iterate>
                                    <p:tmAbs val="0"/>
                                  </p:iterate>
                                  <p:childTnLst>
                                    <p:set>
                                      <p:cBhvr>
                                        <p:cTn id="60" fill="hold"/>
                                        <p:tgtEl>
                                          <p:spTgt spid="62"/>
                                        </p:tgtEl>
                                        <p:attrNameLst>
                                          <p:attrName>style.visibility</p:attrName>
                                        </p:attrNameLst>
                                      </p:cBhvr>
                                      <p:to>
                                        <p:strVal val="visible"/>
                                      </p:to>
                                    </p:set>
                                    <p:animEffect transition="in" filter="dissolve">
                                      <p:cBhvr>
                                        <p:cTn id="61" dur="500"/>
                                        <p:tgtEl>
                                          <p:spTgt spid="62"/>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fill="hold" grpId="14" nodeType="clickEffect">
                                  <p:stCondLst>
                                    <p:cond delay="0"/>
                                  </p:stCondLst>
                                  <p:iterate>
                                    <p:tmAbs val="0"/>
                                  </p:iterate>
                                  <p:childTnLst>
                                    <p:set>
                                      <p:cBhvr>
                                        <p:cTn id="65" fill="hold"/>
                                        <p:tgtEl>
                                          <p:spTgt spid="67"/>
                                        </p:tgtEl>
                                        <p:attrNameLst>
                                          <p:attrName>style.visibility</p:attrName>
                                        </p:attrNameLst>
                                      </p:cBhvr>
                                      <p:to>
                                        <p:strVal val="visible"/>
                                      </p:to>
                                    </p:set>
                                    <p:animEffect transition="in" filter="dissolve">
                                      <p:cBhvr>
                                        <p:cTn id="66" dur="500"/>
                                        <p:tgtEl>
                                          <p:spTgt spid="67"/>
                                        </p:tgtEl>
                                      </p:cBhvr>
                                    </p:animEffect>
                                  </p:childTnLst>
                                </p:cTn>
                              </p:par>
                            </p:childTnLst>
                          </p:cTn>
                        </p:par>
                        <p:par>
                          <p:cTn id="67" fill="hold">
                            <p:stCondLst>
                              <p:cond delay="500"/>
                            </p:stCondLst>
                            <p:childTnLst>
                              <p:par>
                                <p:cTn id="68" presetID="9" presetClass="entr" fill="hold" grpId="15" nodeType="afterEffect">
                                  <p:stCondLst>
                                    <p:cond delay="0"/>
                                  </p:stCondLst>
                                  <p:iterate>
                                    <p:tmAbs val="0"/>
                                  </p:iterate>
                                  <p:childTnLst>
                                    <p:set>
                                      <p:cBhvr>
                                        <p:cTn id="69" fill="hold"/>
                                        <p:tgtEl>
                                          <p:spTgt spid="49"/>
                                        </p:tgtEl>
                                        <p:attrNameLst>
                                          <p:attrName>style.visibility</p:attrName>
                                        </p:attrNameLst>
                                      </p:cBhvr>
                                      <p:to>
                                        <p:strVal val="visible"/>
                                      </p:to>
                                    </p:set>
                                    <p:animEffect transition="in" filter="dissolve">
                                      <p:cBhvr>
                                        <p:cTn id="70" dur="5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fill="hold" grpId="16" nodeType="clickEffect">
                                  <p:stCondLst>
                                    <p:cond delay="0"/>
                                  </p:stCondLst>
                                  <p:iterate>
                                    <p:tmAbs val="0"/>
                                  </p:iterate>
                                  <p:childTnLst>
                                    <p:set>
                                      <p:cBhvr>
                                        <p:cTn id="74" fill="hold"/>
                                        <p:tgtEl>
                                          <p:spTgt spid="68"/>
                                        </p:tgtEl>
                                        <p:attrNameLst>
                                          <p:attrName>style.visibility</p:attrName>
                                        </p:attrNameLst>
                                      </p:cBhvr>
                                      <p:to>
                                        <p:strVal val="visible"/>
                                      </p:to>
                                    </p:set>
                                    <p:animEffect transition="in" filter="dissolve">
                                      <p:cBhvr>
                                        <p:cTn id="75" dur="500"/>
                                        <p:tgtEl>
                                          <p:spTgt spid="68"/>
                                        </p:tgtEl>
                                      </p:cBhvr>
                                    </p:animEffect>
                                  </p:childTnLst>
                                </p:cTn>
                              </p:par>
                            </p:childTnLst>
                          </p:cTn>
                        </p:par>
                        <p:par>
                          <p:cTn id="76" fill="hold">
                            <p:stCondLst>
                              <p:cond delay="500"/>
                            </p:stCondLst>
                            <p:childTnLst>
                              <p:par>
                                <p:cTn id="77" presetID="9" presetClass="entr" fill="hold" grpId="17" nodeType="afterEffect">
                                  <p:stCondLst>
                                    <p:cond delay="0"/>
                                  </p:stCondLst>
                                  <p:iterate>
                                    <p:tmAbs val="0"/>
                                  </p:iterate>
                                  <p:childTnLst>
                                    <p:set>
                                      <p:cBhvr>
                                        <p:cTn id="78" fill="hold"/>
                                        <p:tgtEl>
                                          <p:spTgt spid="52"/>
                                        </p:tgtEl>
                                        <p:attrNameLst>
                                          <p:attrName>style.visibility</p:attrName>
                                        </p:attrNameLst>
                                      </p:cBhvr>
                                      <p:to>
                                        <p:strVal val="visible"/>
                                      </p:to>
                                    </p:set>
                                    <p:animEffect transition="in" filter="dissolve">
                                      <p:cBhvr>
                                        <p:cTn id="7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1" animBg="1" advAuto="0"/>
      <p:bldP spid="43" grpId="3" animBg="1" advAuto="0"/>
      <p:bldP spid="46" grpId="5" animBg="1" advAuto="0"/>
      <p:bldP spid="49" grpId="15" animBg="1" advAuto="0"/>
      <p:bldP spid="52" grpId="17" animBg="1" advAuto="0"/>
      <p:bldP spid="55" grpId="9" animBg="1" advAuto="0"/>
      <p:bldP spid="58" grpId="11" animBg="1" advAuto="0"/>
      <p:bldP spid="59" grpId="6" animBg="1" advAuto="0"/>
      <p:bldP spid="60" grpId="7" animBg="1" advAuto="0"/>
      <p:bldP spid="61" grpId="12" animBg="1" advAuto="0"/>
      <p:bldP spid="62" grpId="13" animBg="1" advAuto="0"/>
      <p:bldP spid="63" grpId="2" animBg="1" advAuto="0"/>
      <p:bldP spid="64" grpId="4" animBg="1" advAuto="0"/>
      <p:bldP spid="65" grpId="8" animBg="1" advAuto="0"/>
      <p:bldP spid="66" grpId="10" animBg="1" advAuto="0"/>
      <p:bldP spid="67" grpId="14" animBg="1" advAuto="0"/>
      <p:bldP spid="68" grpId="16"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it-IT" altLang="it-IT" sz="1172">
                <a:solidFill>
                  <a:schemeClr val="bg1"/>
                </a:solidFill>
                <a:latin typeface="Arial" panose="020B0604020202020204" pitchFamily="34" charset="0"/>
              </a:rPr>
              <a:t>Figura 5-5 Una interpretazione dell’esperimento di Rutherford.</a:t>
            </a:r>
          </a:p>
        </p:txBody>
      </p:sp>
      <p:sp>
        <p:nvSpPr>
          <p:cNvPr id="14339" name="Text Box 3"/>
          <p:cNvSpPr txBox="1">
            <a:spLocks noChangeArrowheads="1"/>
          </p:cNvSpPr>
          <p:nvPr/>
        </p:nvSpPr>
        <p:spPr bwMode="auto">
          <a:xfrm>
            <a:off x="378675" y="6523124"/>
            <a:ext cx="3348769"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kern="1200">
                <a:solidFill>
                  <a:srgbClr val="000000"/>
                </a:solidFill>
                <a:uFillTx/>
                <a:latin typeface="Arial" panose="020B0604020202020204" pitchFamily="34" charset="0"/>
              </a:rPr>
              <a:t>Dal volume: Whitten “Chimica Generale”</a:t>
            </a:r>
          </a:p>
        </p:txBody>
      </p:sp>
      <p:sp>
        <p:nvSpPr>
          <p:cNvPr id="14340" name="Text Box 4"/>
          <p:cNvSpPr txBox="1">
            <a:spLocks noChangeArrowheads="1"/>
          </p:cNvSpPr>
          <p:nvPr/>
        </p:nvSpPr>
        <p:spPr bwMode="auto">
          <a:xfrm>
            <a:off x="6959936" y="6523124"/>
            <a:ext cx="2567390"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b="1" kern="1200">
                <a:solidFill>
                  <a:srgbClr val="000000"/>
                </a:solidFill>
                <a:uFillTx/>
                <a:latin typeface="Arial" panose="020B0604020202020204" pitchFamily="34" charset="0"/>
              </a:rPr>
              <a:t>Piccin Nuova Libraria S.p.A.</a:t>
            </a:r>
          </a:p>
        </p:txBody>
      </p:sp>
      <p:pic>
        <p:nvPicPr>
          <p:cNvPr id="14341" name="Picture 5" descr="cap-05_000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924" y="409294"/>
            <a:ext cx="6116155" cy="603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2" name="Object 6"/>
          <p:cNvGraphicFramePr>
            <a:graphicFrameLocks noChangeAspect="1"/>
          </p:cNvGraphicFramePr>
          <p:nvPr/>
        </p:nvGraphicFramePr>
        <p:xfrm>
          <a:off x="601927" y="5023153"/>
          <a:ext cx="1113932" cy="1451133"/>
        </p:xfrm>
        <a:graphic>
          <a:graphicData uri="http://schemas.openxmlformats.org/presentationml/2006/ole">
            <mc:AlternateContent xmlns:mc="http://schemas.openxmlformats.org/markup-compatibility/2006">
              <mc:Choice xmlns:v="urn:schemas-microsoft-com:vml" Requires="v">
                <p:oleObj spid="_x0000_s6150" name="Fotografia Photo Editor" r:id="rId5" imgW="1781424" imgH="2324424" progId="MSPhotoEd.3">
                  <p:embed/>
                </p:oleObj>
              </mc:Choice>
              <mc:Fallback>
                <p:oleObj name="Fotografia Photo Editor" r:id="rId5" imgW="1781424" imgH="232442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27" y="5023153"/>
                        <a:ext cx="1113932" cy="145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734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it-IT" altLang="it-IT" sz="1172">
                <a:solidFill>
                  <a:schemeClr val="bg1"/>
                </a:solidFill>
                <a:latin typeface="Arial" panose="020B0604020202020204" pitchFamily="34" charset="0"/>
              </a:rPr>
              <a:t>Figura 5-7 Simbolo di un nuclide.</a:t>
            </a:r>
          </a:p>
        </p:txBody>
      </p:sp>
      <p:sp>
        <p:nvSpPr>
          <p:cNvPr id="4099" name="Text Box 3"/>
          <p:cNvSpPr txBox="1">
            <a:spLocks noChangeArrowheads="1"/>
          </p:cNvSpPr>
          <p:nvPr/>
        </p:nvSpPr>
        <p:spPr bwMode="auto">
          <a:xfrm>
            <a:off x="378675" y="6523124"/>
            <a:ext cx="3348769"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kern="1200">
                <a:solidFill>
                  <a:srgbClr val="000000"/>
                </a:solidFill>
                <a:uFillTx/>
                <a:latin typeface="Arial" panose="020B0604020202020204" pitchFamily="34" charset="0"/>
              </a:rPr>
              <a:t>Dal volume: Whitten “Chimica Generale”</a:t>
            </a:r>
          </a:p>
        </p:txBody>
      </p:sp>
      <p:sp>
        <p:nvSpPr>
          <p:cNvPr id="4100" name="Text Box 4"/>
          <p:cNvSpPr txBox="1">
            <a:spLocks noChangeArrowheads="1"/>
          </p:cNvSpPr>
          <p:nvPr/>
        </p:nvSpPr>
        <p:spPr bwMode="auto">
          <a:xfrm>
            <a:off x="6959936" y="6523124"/>
            <a:ext cx="2567390"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b="1" kern="1200">
                <a:solidFill>
                  <a:srgbClr val="000000"/>
                </a:solidFill>
                <a:uFillTx/>
                <a:latin typeface="Arial" panose="020B0604020202020204" pitchFamily="34" charset="0"/>
              </a:rPr>
              <a:t>Piccin Nuova Libraria S.p.A.</a:t>
            </a:r>
          </a:p>
        </p:txBody>
      </p:sp>
      <p:pic>
        <p:nvPicPr>
          <p:cNvPr id="4101" name="Picture 5" descr="cap-05_0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5821" y="1790661"/>
            <a:ext cx="2874360" cy="327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2" name="Object 6"/>
          <p:cNvGraphicFramePr>
            <a:graphicFrameLocks noChangeAspect="1"/>
          </p:cNvGraphicFramePr>
          <p:nvPr/>
        </p:nvGraphicFramePr>
        <p:xfrm>
          <a:off x="601927" y="5023153"/>
          <a:ext cx="1113932" cy="1451133"/>
        </p:xfrm>
        <a:graphic>
          <a:graphicData uri="http://schemas.openxmlformats.org/presentationml/2006/ole">
            <mc:AlternateContent xmlns:mc="http://schemas.openxmlformats.org/markup-compatibility/2006">
              <mc:Choice xmlns:v="urn:schemas-microsoft-com:vml" Requires="v">
                <p:oleObj spid="_x0000_s1030" name="Fotografia Photo Editor" r:id="rId5" imgW="1781424" imgH="2324424" progId="MSPhotoEd.3">
                  <p:embed/>
                </p:oleObj>
              </mc:Choice>
              <mc:Fallback>
                <p:oleObj name="Fotografia Photo Editor" r:id="rId5" imgW="1781424" imgH="232442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27" y="5023153"/>
                        <a:ext cx="1113932" cy="145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10839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eaLnBrk="1" hangingPunct="1"/>
            <a:r>
              <a:rPr lang="it-IT" altLang="it-IT" sz="1172">
                <a:solidFill>
                  <a:schemeClr val="bg1"/>
                </a:solidFill>
                <a:latin typeface="Arial" panose="020B0604020202020204" pitchFamily="34" charset="0"/>
              </a:rPr>
              <a:t>Figura 5-8 Lo spettrometro di massa.</a:t>
            </a:r>
          </a:p>
        </p:txBody>
      </p:sp>
      <p:sp>
        <p:nvSpPr>
          <p:cNvPr id="6147" name="Text Box 3"/>
          <p:cNvSpPr txBox="1">
            <a:spLocks noChangeArrowheads="1"/>
          </p:cNvSpPr>
          <p:nvPr/>
        </p:nvSpPr>
        <p:spPr bwMode="auto">
          <a:xfrm>
            <a:off x="378675" y="6523124"/>
            <a:ext cx="3348769"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kern="1200">
                <a:solidFill>
                  <a:srgbClr val="000000"/>
                </a:solidFill>
                <a:uFillTx/>
                <a:latin typeface="Arial" panose="020B0604020202020204" pitchFamily="34" charset="0"/>
              </a:rPr>
              <a:t>Dal volume: Whitten “Chimica Generale”</a:t>
            </a:r>
          </a:p>
        </p:txBody>
      </p:sp>
      <p:sp>
        <p:nvSpPr>
          <p:cNvPr id="6148" name="Text Box 4"/>
          <p:cNvSpPr txBox="1">
            <a:spLocks noChangeArrowheads="1"/>
          </p:cNvSpPr>
          <p:nvPr/>
        </p:nvSpPr>
        <p:spPr bwMode="auto">
          <a:xfrm>
            <a:off x="6959936" y="6523124"/>
            <a:ext cx="2567390"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b="1" kern="1200">
                <a:solidFill>
                  <a:srgbClr val="000000"/>
                </a:solidFill>
                <a:uFillTx/>
                <a:latin typeface="Arial" panose="020B0604020202020204" pitchFamily="34" charset="0"/>
              </a:rPr>
              <a:t>Piccin Nuova Libraria S.p.A.</a:t>
            </a:r>
          </a:p>
        </p:txBody>
      </p:sp>
      <p:pic>
        <p:nvPicPr>
          <p:cNvPr id="6149" name="Picture 5" descr="cap-05_0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320" y="981375"/>
            <a:ext cx="6153363" cy="489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50" name="Object 0"/>
          <p:cNvGraphicFramePr>
            <a:graphicFrameLocks noChangeAspect="1"/>
          </p:cNvGraphicFramePr>
          <p:nvPr/>
        </p:nvGraphicFramePr>
        <p:xfrm>
          <a:off x="601927" y="5023153"/>
          <a:ext cx="1113932" cy="1451133"/>
        </p:xfrm>
        <a:graphic>
          <a:graphicData uri="http://schemas.openxmlformats.org/presentationml/2006/ole">
            <mc:AlternateContent xmlns:mc="http://schemas.openxmlformats.org/markup-compatibility/2006">
              <mc:Choice xmlns:v="urn:schemas-microsoft-com:vml" Requires="v">
                <p:oleObj spid="_x0000_s2054" name="Fotografia Photo Editor" r:id="rId5" imgW="1781424" imgH="2324424" progId="MSPhotoEd.3">
                  <p:embed/>
                </p:oleObj>
              </mc:Choice>
              <mc:Fallback>
                <p:oleObj name="Fotografia Photo Editor" r:id="rId5" imgW="1781424" imgH="232442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27" y="5023153"/>
                        <a:ext cx="1113932" cy="145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88806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r>
              <a:rPr lang="it-IT" altLang="it-IT" sz="1172">
                <a:solidFill>
                  <a:schemeClr val="bg1"/>
                </a:solidFill>
                <a:latin typeface="Arial" panose="020B0604020202020204" pitchFamily="34" charset="0"/>
              </a:rPr>
              <a:t>Figura 5-9 Spettro di massa del</a:t>
            </a:r>
            <a:br>
              <a:rPr lang="it-IT" altLang="it-IT" sz="1172">
                <a:solidFill>
                  <a:schemeClr val="bg1"/>
                </a:solidFill>
                <a:latin typeface="Arial" panose="020B0604020202020204" pitchFamily="34" charset="0"/>
              </a:rPr>
            </a:br>
            <a:r>
              <a:rPr lang="it-IT" altLang="it-IT" sz="1172">
                <a:solidFill>
                  <a:schemeClr val="bg1"/>
                </a:solidFill>
                <a:latin typeface="Arial" panose="020B0604020202020204" pitchFamily="34" charset="0"/>
              </a:rPr>
              <a:t>Neon.</a:t>
            </a:r>
          </a:p>
        </p:txBody>
      </p:sp>
      <p:sp>
        <p:nvSpPr>
          <p:cNvPr id="8195" name="Text Box 3"/>
          <p:cNvSpPr txBox="1">
            <a:spLocks noChangeArrowheads="1"/>
          </p:cNvSpPr>
          <p:nvPr/>
        </p:nvSpPr>
        <p:spPr bwMode="auto">
          <a:xfrm>
            <a:off x="378675" y="6523124"/>
            <a:ext cx="3348769"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kern="1200">
                <a:solidFill>
                  <a:srgbClr val="000000"/>
                </a:solidFill>
                <a:uFillTx/>
                <a:latin typeface="Arial" panose="020B0604020202020204" pitchFamily="34" charset="0"/>
              </a:rPr>
              <a:t>Dal volume: Whitten “Chimica Generale”</a:t>
            </a:r>
          </a:p>
        </p:txBody>
      </p:sp>
      <p:sp>
        <p:nvSpPr>
          <p:cNvPr id="8196" name="Text Box 4"/>
          <p:cNvSpPr txBox="1">
            <a:spLocks noChangeArrowheads="1"/>
          </p:cNvSpPr>
          <p:nvPr/>
        </p:nvSpPr>
        <p:spPr bwMode="auto">
          <a:xfrm>
            <a:off x="6959936" y="6523124"/>
            <a:ext cx="2567390"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b="1" kern="1200">
                <a:solidFill>
                  <a:srgbClr val="000000"/>
                </a:solidFill>
                <a:uFillTx/>
                <a:latin typeface="Arial" panose="020B0604020202020204" pitchFamily="34" charset="0"/>
              </a:rPr>
              <a:t>Piccin Nuova Libraria S.p.A.</a:t>
            </a:r>
          </a:p>
        </p:txBody>
      </p:sp>
      <p:pic>
        <p:nvPicPr>
          <p:cNvPr id="8197" name="Picture 5" descr="cap-05_0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408" y="2092980"/>
            <a:ext cx="7992861" cy="266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8" name="Object 6"/>
          <p:cNvGraphicFramePr>
            <a:graphicFrameLocks noChangeAspect="1"/>
          </p:cNvGraphicFramePr>
          <p:nvPr/>
        </p:nvGraphicFramePr>
        <p:xfrm>
          <a:off x="601927" y="5023153"/>
          <a:ext cx="1113932" cy="1451133"/>
        </p:xfrm>
        <a:graphic>
          <a:graphicData uri="http://schemas.openxmlformats.org/presentationml/2006/ole">
            <mc:AlternateContent xmlns:mc="http://schemas.openxmlformats.org/markup-compatibility/2006">
              <mc:Choice xmlns:v="urn:schemas-microsoft-com:vml" Requires="v">
                <p:oleObj spid="_x0000_s3078" name="Fotografia Photo Editor" r:id="rId5" imgW="1781424" imgH="2324424" progId="MSPhotoEd.3">
                  <p:embed/>
                </p:oleObj>
              </mc:Choice>
              <mc:Fallback>
                <p:oleObj name="Fotografia Photo Editor" r:id="rId5" imgW="1781424" imgH="232442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27" y="5023153"/>
                        <a:ext cx="1113932" cy="145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1654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eaLnBrk="1" hangingPunct="1"/>
            <a:r>
              <a:rPr lang="it-IT" altLang="it-IT" sz="1172">
                <a:solidFill>
                  <a:schemeClr val="bg1"/>
                </a:solidFill>
                <a:latin typeface="Arial" panose="020B0604020202020204" pitchFamily="34" charset="0"/>
              </a:rPr>
              <a:t>Figura 5-10 Spettrometro di massa.</a:t>
            </a:r>
          </a:p>
        </p:txBody>
      </p:sp>
      <p:sp>
        <p:nvSpPr>
          <p:cNvPr id="10243" name="Text Box 3"/>
          <p:cNvSpPr txBox="1">
            <a:spLocks noChangeArrowheads="1"/>
          </p:cNvSpPr>
          <p:nvPr/>
        </p:nvSpPr>
        <p:spPr bwMode="auto">
          <a:xfrm>
            <a:off x="378675" y="6523124"/>
            <a:ext cx="3348769"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kern="1200">
                <a:solidFill>
                  <a:srgbClr val="000000"/>
                </a:solidFill>
                <a:uFillTx/>
                <a:latin typeface="Arial" panose="020B0604020202020204" pitchFamily="34" charset="0"/>
              </a:rPr>
              <a:t>Dal volume: Whitten “Chimica Generale”</a:t>
            </a:r>
          </a:p>
        </p:txBody>
      </p:sp>
      <p:sp>
        <p:nvSpPr>
          <p:cNvPr id="10244" name="Text Box 4"/>
          <p:cNvSpPr txBox="1">
            <a:spLocks noChangeArrowheads="1"/>
          </p:cNvSpPr>
          <p:nvPr/>
        </p:nvSpPr>
        <p:spPr bwMode="auto">
          <a:xfrm>
            <a:off x="6959936" y="6523124"/>
            <a:ext cx="2567390"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b="1" kern="1200">
                <a:solidFill>
                  <a:srgbClr val="000000"/>
                </a:solidFill>
                <a:uFillTx/>
                <a:latin typeface="Arial" panose="020B0604020202020204" pitchFamily="34" charset="0"/>
              </a:rPr>
              <a:t>Piccin Nuova Libraria S.p.A.</a:t>
            </a:r>
          </a:p>
        </p:txBody>
      </p:sp>
      <p:pic>
        <p:nvPicPr>
          <p:cNvPr id="10245" name="Picture 6" descr="cap-05_001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268" y="1495319"/>
            <a:ext cx="7911467" cy="38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6" name="Object 7"/>
          <p:cNvGraphicFramePr>
            <a:graphicFrameLocks noChangeAspect="1"/>
          </p:cNvGraphicFramePr>
          <p:nvPr/>
        </p:nvGraphicFramePr>
        <p:xfrm>
          <a:off x="8192470" y="5051060"/>
          <a:ext cx="1113932" cy="1451133"/>
        </p:xfrm>
        <a:graphic>
          <a:graphicData uri="http://schemas.openxmlformats.org/presentationml/2006/ole">
            <mc:AlternateContent xmlns:mc="http://schemas.openxmlformats.org/markup-compatibility/2006">
              <mc:Choice xmlns:v="urn:schemas-microsoft-com:vml" Requires="v">
                <p:oleObj spid="_x0000_s4102" name="Fotografia Photo Editor" r:id="rId5" imgW="1781424" imgH="2324424" progId="MSPhotoEd.3">
                  <p:embed/>
                </p:oleObj>
              </mc:Choice>
              <mc:Fallback>
                <p:oleObj name="Fotografia Photo Editor" r:id="rId5" imgW="1781424" imgH="232442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2470" y="5051060"/>
                        <a:ext cx="1113932" cy="145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16357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it-IT" altLang="it-IT" sz="1172">
                <a:solidFill>
                  <a:schemeClr val="bg1"/>
                </a:solidFill>
                <a:latin typeface="Arial" panose="020B0604020202020204" pitchFamily="34" charset="0"/>
              </a:rPr>
              <a:t>Figura 5-14 (a) Emissione atomica.</a:t>
            </a:r>
          </a:p>
        </p:txBody>
      </p:sp>
      <p:sp>
        <p:nvSpPr>
          <p:cNvPr id="16387" name="Text Box 3"/>
          <p:cNvSpPr txBox="1">
            <a:spLocks noChangeArrowheads="1"/>
          </p:cNvSpPr>
          <p:nvPr/>
        </p:nvSpPr>
        <p:spPr bwMode="auto">
          <a:xfrm>
            <a:off x="378675" y="6523124"/>
            <a:ext cx="3348769"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kern="1200">
                <a:solidFill>
                  <a:srgbClr val="000000"/>
                </a:solidFill>
                <a:uFillTx/>
                <a:latin typeface="Arial" panose="020B0604020202020204" pitchFamily="34" charset="0"/>
              </a:rPr>
              <a:t>Dal volume: Whitten “Chimica Generale”</a:t>
            </a:r>
          </a:p>
        </p:txBody>
      </p:sp>
      <p:sp>
        <p:nvSpPr>
          <p:cNvPr id="16388" name="Text Box 4"/>
          <p:cNvSpPr txBox="1">
            <a:spLocks noChangeArrowheads="1"/>
          </p:cNvSpPr>
          <p:nvPr/>
        </p:nvSpPr>
        <p:spPr bwMode="auto">
          <a:xfrm>
            <a:off x="6959936" y="6523124"/>
            <a:ext cx="2567390"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b="1" kern="1200">
                <a:solidFill>
                  <a:srgbClr val="000000"/>
                </a:solidFill>
                <a:uFillTx/>
                <a:latin typeface="Arial" panose="020B0604020202020204" pitchFamily="34" charset="0"/>
              </a:rPr>
              <a:t>Piccin Nuova Libraria S.p.A.</a:t>
            </a:r>
          </a:p>
        </p:txBody>
      </p:sp>
      <p:pic>
        <p:nvPicPr>
          <p:cNvPr id="16389" name="Picture 6" descr="cap-05_0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561" y="262786"/>
            <a:ext cx="7090554" cy="633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90" name="Object 7"/>
          <p:cNvGraphicFramePr>
            <a:graphicFrameLocks noChangeAspect="1"/>
          </p:cNvGraphicFramePr>
          <p:nvPr/>
        </p:nvGraphicFramePr>
        <p:xfrm>
          <a:off x="8192470" y="4911528"/>
          <a:ext cx="1113932" cy="1451133"/>
        </p:xfrm>
        <a:graphic>
          <a:graphicData uri="http://schemas.openxmlformats.org/presentationml/2006/ole">
            <mc:AlternateContent xmlns:mc="http://schemas.openxmlformats.org/markup-compatibility/2006">
              <mc:Choice xmlns:v="urn:schemas-microsoft-com:vml" Requires="v">
                <p:oleObj spid="_x0000_s7174" name="Fotografia Photo Editor" r:id="rId5" imgW="1781424" imgH="2324424" progId="MSPhotoEd.3">
                  <p:embed/>
                </p:oleObj>
              </mc:Choice>
              <mc:Fallback>
                <p:oleObj name="Fotografia Photo Editor" r:id="rId5" imgW="1781424" imgH="232442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2470" y="4911528"/>
                        <a:ext cx="1113932" cy="145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4815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eaLnBrk="1" hangingPunct="1"/>
            <a:r>
              <a:rPr lang="it-IT" altLang="it-IT" sz="1172">
                <a:solidFill>
                  <a:schemeClr val="bg1"/>
                </a:solidFill>
                <a:latin typeface="Arial" panose="020B0604020202020204" pitchFamily="34" charset="0"/>
              </a:rPr>
              <a:t>Figura 5-15 Spettri atomici nella regione del visibile per alcuni elementi.</a:t>
            </a:r>
          </a:p>
        </p:txBody>
      </p:sp>
      <p:sp>
        <p:nvSpPr>
          <p:cNvPr id="18435" name="Text Box 3"/>
          <p:cNvSpPr txBox="1">
            <a:spLocks noChangeArrowheads="1"/>
          </p:cNvSpPr>
          <p:nvPr/>
        </p:nvSpPr>
        <p:spPr bwMode="auto">
          <a:xfrm>
            <a:off x="378675" y="6523124"/>
            <a:ext cx="3348769"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kern="1200">
                <a:solidFill>
                  <a:srgbClr val="000000"/>
                </a:solidFill>
                <a:uFillTx/>
                <a:latin typeface="Arial" panose="020B0604020202020204" pitchFamily="34" charset="0"/>
              </a:rPr>
              <a:t>Dal volume: Whitten “Chimica Generale”</a:t>
            </a:r>
          </a:p>
        </p:txBody>
      </p:sp>
      <p:sp>
        <p:nvSpPr>
          <p:cNvPr id="18436" name="Text Box 4"/>
          <p:cNvSpPr txBox="1">
            <a:spLocks noChangeArrowheads="1"/>
          </p:cNvSpPr>
          <p:nvPr/>
        </p:nvSpPr>
        <p:spPr bwMode="auto">
          <a:xfrm>
            <a:off x="6959936" y="6523124"/>
            <a:ext cx="2567390"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b="1" kern="1200">
                <a:solidFill>
                  <a:srgbClr val="000000"/>
                </a:solidFill>
                <a:uFillTx/>
                <a:latin typeface="Arial" panose="020B0604020202020204" pitchFamily="34" charset="0"/>
              </a:rPr>
              <a:t>Piccin Nuova Libraria S.p.A.</a:t>
            </a:r>
          </a:p>
        </p:txBody>
      </p:sp>
      <p:pic>
        <p:nvPicPr>
          <p:cNvPr id="18437" name="Picture 5" descr="cap-05_0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509" y="467433"/>
            <a:ext cx="8848658" cy="592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38" name="Object 6"/>
          <p:cNvGraphicFramePr>
            <a:graphicFrameLocks noChangeAspect="1"/>
          </p:cNvGraphicFramePr>
          <p:nvPr/>
        </p:nvGraphicFramePr>
        <p:xfrm>
          <a:off x="894944" y="5246405"/>
          <a:ext cx="941842" cy="1227882"/>
        </p:xfrm>
        <a:graphic>
          <a:graphicData uri="http://schemas.openxmlformats.org/presentationml/2006/ole">
            <mc:AlternateContent xmlns:mc="http://schemas.openxmlformats.org/markup-compatibility/2006">
              <mc:Choice xmlns:v="urn:schemas-microsoft-com:vml" Requires="v">
                <p:oleObj spid="_x0000_s8198" name="Fotografia Photo Editor" r:id="rId5" imgW="1781424" imgH="2324424" progId="MSPhotoEd.3">
                  <p:embed/>
                </p:oleObj>
              </mc:Choice>
              <mc:Fallback>
                <p:oleObj name="Fotografia Photo Editor" r:id="rId5" imgW="1781424" imgH="232442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944" y="5246405"/>
                        <a:ext cx="941842" cy="122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62331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50755" y="1634851"/>
            <a:ext cx="7776586" cy="1144163"/>
          </a:xfrm>
        </p:spPr>
        <p:txBody>
          <a:bodyPr/>
          <a:lstStyle/>
          <a:p>
            <a:pPr eaLnBrk="1" hangingPunct="1"/>
            <a:br>
              <a:rPr lang="it-IT" altLang="it-IT" sz="2637">
                <a:solidFill>
                  <a:srgbClr val="FFFF00"/>
                </a:solidFill>
              </a:rPr>
            </a:br>
            <a:br>
              <a:rPr lang="it-IT" altLang="it-IT" sz="2637">
                <a:solidFill>
                  <a:srgbClr val="FFFF00"/>
                </a:solidFill>
              </a:rPr>
            </a:br>
            <a:br>
              <a:rPr lang="it-IT" altLang="it-IT" sz="2637">
                <a:solidFill>
                  <a:srgbClr val="FFFF00"/>
                </a:solidFill>
              </a:rPr>
            </a:br>
            <a:br>
              <a:rPr lang="it-IT" altLang="it-IT" sz="2637">
                <a:solidFill>
                  <a:srgbClr val="FFFF00"/>
                </a:solidFill>
              </a:rPr>
            </a:br>
            <a:br>
              <a:rPr lang="it-IT" altLang="it-IT" sz="2637">
                <a:solidFill>
                  <a:srgbClr val="FFFF00"/>
                </a:solidFill>
              </a:rPr>
            </a:br>
            <a:endParaRPr lang="it-IT" altLang="it-IT" sz="2637">
              <a:solidFill>
                <a:srgbClr val="FFFF00"/>
              </a:solidFill>
            </a:endParaRPr>
          </a:p>
        </p:txBody>
      </p:sp>
      <p:sp>
        <p:nvSpPr>
          <p:cNvPr id="20483" name="Text Box 4"/>
          <p:cNvSpPr txBox="1">
            <a:spLocks noChangeArrowheads="1"/>
          </p:cNvSpPr>
          <p:nvPr/>
        </p:nvSpPr>
        <p:spPr bwMode="auto">
          <a:xfrm>
            <a:off x="1050755" y="581383"/>
            <a:ext cx="8016115" cy="491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R="0" algn="ctr" fontAlgn="base" hangingPunct="1">
              <a:spcBef>
                <a:spcPct val="50000"/>
              </a:spcBef>
              <a:spcAft>
                <a:spcPct val="0"/>
              </a:spcAft>
              <a:buNone/>
            </a:pPr>
            <a:r>
              <a:rPr lang="it-IT" altLang="it-IT" sz="3516" b="1" kern="1200">
                <a:solidFill>
                  <a:srgbClr val="FFFF00"/>
                </a:solidFill>
                <a:uFillTx/>
              </a:rPr>
              <a:t>Atomo di Bohr</a:t>
            </a:r>
          </a:p>
          <a:p>
            <a:pPr marR="0" fontAlgn="base" hangingPunct="1">
              <a:spcBef>
                <a:spcPct val="50000"/>
              </a:spcBef>
              <a:spcAft>
                <a:spcPct val="0"/>
              </a:spcAft>
              <a:buFontTx/>
              <a:buAutoNum type="arabicPeriod"/>
            </a:pPr>
            <a:r>
              <a:rPr lang="it-IT" altLang="it-IT" sz="2930" kern="1200">
                <a:solidFill>
                  <a:srgbClr val="FFFF00"/>
                </a:solidFill>
                <a:uFillTx/>
              </a:rPr>
              <a:t>Stato stazionario: ogni stato ad energia definita e fissa </a:t>
            </a:r>
          </a:p>
          <a:p>
            <a:pPr marR="0" fontAlgn="base" hangingPunct="1">
              <a:spcBef>
                <a:spcPct val="50000"/>
              </a:spcBef>
              <a:spcAft>
                <a:spcPct val="0"/>
              </a:spcAft>
              <a:buFontTx/>
              <a:buAutoNum type="arabicPeriod"/>
            </a:pPr>
            <a:r>
              <a:rPr lang="it-IT" altLang="it-IT" sz="2930" kern="1200">
                <a:solidFill>
                  <a:srgbClr val="FFFF00"/>
                </a:solidFill>
                <a:uFillTx/>
              </a:rPr>
              <a:t>Atomo irradia E solo quando passa da uno stato all’altro</a:t>
            </a:r>
          </a:p>
          <a:p>
            <a:pPr marR="0" fontAlgn="base" hangingPunct="1">
              <a:spcBef>
                <a:spcPct val="50000"/>
              </a:spcBef>
              <a:spcAft>
                <a:spcPct val="0"/>
              </a:spcAft>
              <a:buFontTx/>
              <a:buAutoNum type="arabicPeriod"/>
            </a:pPr>
            <a:r>
              <a:rPr lang="it-IT" altLang="it-IT" sz="2930" kern="1200">
                <a:solidFill>
                  <a:srgbClr val="FFFF00"/>
                </a:solidFill>
                <a:uFillTx/>
              </a:rPr>
              <a:t>Elettrone su orbite circolari</a:t>
            </a:r>
          </a:p>
          <a:p>
            <a:pPr marR="0" fontAlgn="base" hangingPunct="1">
              <a:spcBef>
                <a:spcPct val="50000"/>
              </a:spcBef>
              <a:spcAft>
                <a:spcPct val="0"/>
              </a:spcAft>
              <a:buFontTx/>
              <a:buAutoNum type="arabicPeriod"/>
            </a:pPr>
            <a:r>
              <a:rPr lang="it-IT" altLang="it-IT" sz="2930" kern="1200">
                <a:solidFill>
                  <a:srgbClr val="FFFF00"/>
                </a:solidFill>
                <a:uFillTx/>
              </a:rPr>
              <a:t>Momento angolare multiplo di h/2</a:t>
            </a:r>
            <a:r>
              <a:rPr lang="it-IT" altLang="it-IT" sz="2930" kern="1200">
                <a:solidFill>
                  <a:srgbClr val="FFFF00"/>
                </a:solidFill>
                <a:uFillTx/>
                <a:latin typeface="Symbol" panose="05050102010706020507" pitchFamily="18" charset="2"/>
              </a:rPr>
              <a:t>p</a:t>
            </a:r>
            <a:r>
              <a:rPr lang="it-IT" altLang="it-IT" sz="2930" kern="1200">
                <a:solidFill>
                  <a:srgbClr val="FFFF00"/>
                </a:solidFill>
                <a:uFillTx/>
              </a:rPr>
              <a:t>: </a:t>
            </a:r>
          </a:p>
          <a:p>
            <a:pPr marR="0" fontAlgn="base" hangingPunct="1">
              <a:spcBef>
                <a:spcPct val="50000"/>
              </a:spcBef>
              <a:spcAft>
                <a:spcPct val="0"/>
              </a:spcAft>
              <a:buNone/>
            </a:pPr>
            <a:r>
              <a:rPr lang="it-IT" altLang="it-IT" sz="2930" kern="1200">
                <a:solidFill>
                  <a:srgbClr val="FFFF00"/>
                </a:solidFill>
                <a:uFillTx/>
              </a:rPr>
              <a:t>            mvr = n (h/2</a:t>
            </a:r>
            <a:r>
              <a:rPr lang="it-IT" altLang="it-IT" sz="2930" kern="1200">
                <a:solidFill>
                  <a:srgbClr val="FFFF00"/>
                </a:solidFill>
                <a:uFillTx/>
                <a:latin typeface="Symbol" panose="05050102010706020507" pitchFamily="18" charset="2"/>
              </a:rPr>
              <a:t>p</a:t>
            </a:r>
            <a:r>
              <a:rPr lang="it-IT" altLang="it-IT" sz="2930" kern="1200">
                <a:solidFill>
                  <a:srgbClr val="FFFF00"/>
                </a:solidFill>
                <a:uFillTx/>
              </a:rPr>
              <a:t>)    n = 1,2,3,4, ……..</a:t>
            </a:r>
          </a:p>
        </p:txBody>
      </p:sp>
    </p:spTree>
    <p:extLst>
      <p:ext uri="{BB962C8B-B14F-4D97-AF65-F5344CB8AC3E}">
        <p14:creationId xmlns:p14="http://schemas.microsoft.com/office/powerpoint/2010/main" val="1656694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2527469" y="4695254"/>
            <a:ext cx="5062688" cy="1160441"/>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3516" kern="1200">
              <a:solidFill>
                <a:srgbClr val="000000"/>
              </a:solidFill>
              <a:uFillTx/>
            </a:endParaRPr>
          </a:p>
        </p:txBody>
      </p:sp>
      <p:sp>
        <p:nvSpPr>
          <p:cNvPr id="21507" name="Rectangle 2"/>
          <p:cNvSpPr>
            <a:spLocks noGrp="1" noChangeArrowheads="1"/>
          </p:cNvSpPr>
          <p:nvPr>
            <p:ph type="title"/>
          </p:nvPr>
        </p:nvSpPr>
        <p:spPr>
          <a:xfrm>
            <a:off x="1050755" y="1634851"/>
            <a:ext cx="7776586" cy="1144163"/>
          </a:xfrm>
        </p:spPr>
        <p:txBody>
          <a:bodyPr/>
          <a:lstStyle/>
          <a:p>
            <a:pPr eaLnBrk="1" hangingPunct="1"/>
            <a:br>
              <a:rPr lang="it-IT" altLang="it-IT" sz="2637">
                <a:solidFill>
                  <a:srgbClr val="FFFF00"/>
                </a:solidFill>
              </a:rPr>
            </a:br>
            <a:br>
              <a:rPr lang="it-IT" altLang="it-IT" sz="2637">
                <a:solidFill>
                  <a:srgbClr val="FFFF00"/>
                </a:solidFill>
              </a:rPr>
            </a:br>
            <a:br>
              <a:rPr lang="it-IT" altLang="it-IT" sz="2637">
                <a:solidFill>
                  <a:srgbClr val="FFFF00"/>
                </a:solidFill>
              </a:rPr>
            </a:br>
            <a:br>
              <a:rPr lang="it-IT" altLang="it-IT" sz="2637">
                <a:solidFill>
                  <a:srgbClr val="FFFF00"/>
                </a:solidFill>
              </a:rPr>
            </a:br>
            <a:br>
              <a:rPr lang="it-IT" altLang="it-IT" sz="2637">
                <a:solidFill>
                  <a:srgbClr val="FFFF00"/>
                </a:solidFill>
              </a:rPr>
            </a:br>
            <a:endParaRPr lang="it-IT" altLang="it-IT" sz="2637">
              <a:solidFill>
                <a:srgbClr val="FFFF00"/>
              </a:solidFill>
            </a:endParaRPr>
          </a:p>
        </p:txBody>
      </p:sp>
      <p:sp>
        <p:nvSpPr>
          <p:cNvPr id="21508" name="Text Box 3"/>
          <p:cNvSpPr txBox="1">
            <a:spLocks noChangeArrowheads="1"/>
          </p:cNvSpPr>
          <p:nvPr/>
        </p:nvSpPr>
        <p:spPr bwMode="auto">
          <a:xfrm>
            <a:off x="1050755" y="581383"/>
            <a:ext cx="8016115" cy="550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R="0" algn="ctr" fontAlgn="base" hangingPunct="1">
              <a:spcBef>
                <a:spcPct val="50000"/>
              </a:spcBef>
              <a:spcAft>
                <a:spcPct val="0"/>
              </a:spcAft>
              <a:buNone/>
            </a:pPr>
            <a:r>
              <a:rPr lang="it-IT" altLang="it-IT" sz="3516" b="1" kern="1200">
                <a:solidFill>
                  <a:srgbClr val="FFFF00"/>
                </a:solidFill>
                <a:uFillTx/>
              </a:rPr>
              <a:t>Atomo di Bohr</a:t>
            </a:r>
          </a:p>
          <a:p>
            <a:pPr marR="0" algn="ctr" fontAlgn="base" hangingPunct="1">
              <a:spcBef>
                <a:spcPct val="50000"/>
              </a:spcBef>
              <a:spcAft>
                <a:spcPct val="0"/>
              </a:spcAft>
              <a:buNone/>
            </a:pPr>
            <a:r>
              <a:rPr lang="it-IT" altLang="it-IT" sz="2637" b="1" kern="1200">
                <a:solidFill>
                  <a:srgbClr val="FFFF00"/>
                </a:solidFill>
                <a:uFillTx/>
              </a:rPr>
              <a:t>Forza coulombiana = Forza centrifuga</a:t>
            </a:r>
          </a:p>
          <a:p>
            <a:pPr marR="0" algn="ctr" fontAlgn="base" hangingPunct="1">
              <a:spcBef>
                <a:spcPct val="50000"/>
              </a:spcBef>
              <a:spcAft>
                <a:spcPct val="0"/>
              </a:spcAft>
              <a:buNone/>
            </a:pPr>
            <a:r>
              <a:rPr lang="it-IT" altLang="it-IT" sz="2637" b="1" kern="1200">
                <a:solidFill>
                  <a:srgbClr val="FFFF00"/>
                </a:solidFill>
                <a:uFillTx/>
              </a:rPr>
              <a:t>Ze</a:t>
            </a:r>
            <a:r>
              <a:rPr lang="it-IT" altLang="it-IT" sz="2637" b="1" kern="1200" baseline="30000">
                <a:solidFill>
                  <a:srgbClr val="FFFF00"/>
                </a:solidFill>
                <a:uFillTx/>
              </a:rPr>
              <a:t>2</a:t>
            </a:r>
            <a:r>
              <a:rPr lang="it-IT" altLang="it-IT" sz="2637" b="1" kern="1200">
                <a:solidFill>
                  <a:srgbClr val="FFFF00"/>
                </a:solidFill>
                <a:uFillTx/>
              </a:rPr>
              <a:t>/r</a:t>
            </a:r>
            <a:r>
              <a:rPr lang="it-IT" altLang="it-IT" sz="2637" b="1" kern="1200" baseline="30000">
                <a:solidFill>
                  <a:srgbClr val="FFFF00"/>
                </a:solidFill>
                <a:uFillTx/>
              </a:rPr>
              <a:t>2</a:t>
            </a:r>
            <a:r>
              <a:rPr lang="it-IT" altLang="it-IT" sz="2637" b="1" kern="1200">
                <a:solidFill>
                  <a:srgbClr val="FFFF00"/>
                </a:solidFill>
                <a:uFillTx/>
              </a:rPr>
              <a:t>  =  mv</a:t>
            </a:r>
            <a:r>
              <a:rPr lang="it-IT" altLang="it-IT" sz="2637" b="1" kern="1200" baseline="30000">
                <a:solidFill>
                  <a:srgbClr val="FFFF00"/>
                </a:solidFill>
                <a:uFillTx/>
              </a:rPr>
              <a:t>2</a:t>
            </a:r>
            <a:r>
              <a:rPr lang="it-IT" altLang="it-IT" sz="2637" b="1" kern="1200">
                <a:solidFill>
                  <a:srgbClr val="FFFF00"/>
                </a:solidFill>
                <a:uFillTx/>
              </a:rPr>
              <a:t>/r</a:t>
            </a:r>
          </a:p>
          <a:p>
            <a:pPr marR="0" algn="ctr" fontAlgn="base" hangingPunct="1">
              <a:spcBef>
                <a:spcPct val="50000"/>
              </a:spcBef>
              <a:spcAft>
                <a:spcPct val="0"/>
              </a:spcAft>
              <a:buNone/>
            </a:pPr>
            <a:r>
              <a:rPr lang="it-IT" altLang="it-IT" sz="2637" b="1" kern="1200">
                <a:solidFill>
                  <a:srgbClr val="FFFF00"/>
                </a:solidFill>
                <a:uFillTx/>
              </a:rPr>
              <a:t>Ze</a:t>
            </a:r>
            <a:r>
              <a:rPr lang="it-IT" altLang="it-IT" sz="2637" b="1" kern="1200" baseline="30000">
                <a:solidFill>
                  <a:srgbClr val="FFFF00"/>
                </a:solidFill>
                <a:uFillTx/>
              </a:rPr>
              <a:t>2</a:t>
            </a:r>
            <a:r>
              <a:rPr lang="it-IT" altLang="it-IT" sz="2637" b="1" kern="1200">
                <a:solidFill>
                  <a:srgbClr val="FFFF00"/>
                </a:solidFill>
                <a:uFillTx/>
              </a:rPr>
              <a:t>/r  =  mv</a:t>
            </a:r>
            <a:r>
              <a:rPr lang="it-IT" altLang="it-IT" sz="2637" b="1" kern="1200" baseline="30000">
                <a:solidFill>
                  <a:srgbClr val="FFFF00"/>
                </a:solidFill>
                <a:uFillTx/>
              </a:rPr>
              <a:t>2</a:t>
            </a:r>
          </a:p>
          <a:p>
            <a:pPr marR="0" algn="just" fontAlgn="base" hangingPunct="1">
              <a:spcBef>
                <a:spcPct val="50000"/>
              </a:spcBef>
              <a:spcAft>
                <a:spcPct val="0"/>
              </a:spcAft>
              <a:buNone/>
            </a:pPr>
            <a:r>
              <a:rPr lang="it-IT" altLang="it-IT" sz="2637" b="1" kern="1200">
                <a:solidFill>
                  <a:srgbClr val="FFFF00"/>
                </a:solidFill>
                <a:uFillTx/>
              </a:rPr>
              <a:t>Dal postulato (4) di Bohr:         </a:t>
            </a:r>
            <a:r>
              <a:rPr lang="it-IT" altLang="it-IT" sz="2637" kern="1200">
                <a:solidFill>
                  <a:srgbClr val="FFFF00"/>
                </a:solidFill>
                <a:uFillTx/>
              </a:rPr>
              <a:t>mvr = n (h/2p)</a:t>
            </a:r>
            <a:r>
              <a:rPr lang="it-IT" altLang="it-IT" sz="2637" kern="1200">
                <a:solidFill>
                  <a:srgbClr val="000000"/>
                </a:solidFill>
                <a:uFillTx/>
              </a:rPr>
              <a:t> </a:t>
            </a:r>
          </a:p>
          <a:p>
            <a:pPr marR="0" algn="ctr" fontAlgn="base" hangingPunct="1">
              <a:spcBef>
                <a:spcPct val="50000"/>
              </a:spcBef>
              <a:spcAft>
                <a:spcPct val="0"/>
              </a:spcAft>
              <a:buNone/>
            </a:pPr>
            <a:r>
              <a:rPr lang="it-IT" altLang="it-IT" sz="2637" b="1" kern="1200">
                <a:solidFill>
                  <a:srgbClr val="FFFF00"/>
                </a:solidFill>
                <a:uFillTx/>
              </a:rPr>
              <a:t>v</a:t>
            </a:r>
            <a:r>
              <a:rPr lang="it-IT" altLang="it-IT" sz="2637" b="1" kern="1200" baseline="30000">
                <a:solidFill>
                  <a:srgbClr val="FFFF00"/>
                </a:solidFill>
                <a:uFillTx/>
              </a:rPr>
              <a:t>2   </a:t>
            </a:r>
            <a:r>
              <a:rPr lang="it-IT" altLang="it-IT" sz="2637" b="1" kern="1200">
                <a:solidFill>
                  <a:srgbClr val="FFFF00"/>
                </a:solidFill>
                <a:uFillTx/>
              </a:rPr>
              <a:t>=  </a:t>
            </a:r>
            <a:r>
              <a:rPr lang="it-IT" altLang="it-IT" sz="2637" b="1" kern="1200" baseline="30000">
                <a:solidFill>
                  <a:srgbClr val="FFFF00"/>
                </a:solidFill>
                <a:uFillTx/>
              </a:rPr>
              <a:t> </a:t>
            </a:r>
            <a:r>
              <a:rPr lang="it-IT" altLang="it-IT" sz="2637" b="1" kern="1200">
                <a:solidFill>
                  <a:srgbClr val="FFFF00"/>
                </a:solidFill>
                <a:uFillTx/>
              </a:rPr>
              <a:t>Ze</a:t>
            </a:r>
            <a:r>
              <a:rPr lang="it-IT" altLang="it-IT" sz="2637" b="1" kern="1200" baseline="30000">
                <a:solidFill>
                  <a:srgbClr val="FFFF00"/>
                </a:solidFill>
                <a:uFillTx/>
              </a:rPr>
              <a:t>2</a:t>
            </a:r>
            <a:r>
              <a:rPr lang="it-IT" altLang="it-IT" sz="2637" b="1" kern="1200">
                <a:solidFill>
                  <a:srgbClr val="FFFF00"/>
                </a:solidFill>
                <a:uFillTx/>
              </a:rPr>
              <a:t> / mr    =    n</a:t>
            </a:r>
            <a:r>
              <a:rPr lang="it-IT" altLang="it-IT" sz="2637" b="1" kern="1200" baseline="30000">
                <a:solidFill>
                  <a:srgbClr val="FFFF00"/>
                </a:solidFill>
                <a:uFillTx/>
              </a:rPr>
              <a:t>2</a:t>
            </a:r>
            <a:r>
              <a:rPr lang="it-IT" altLang="it-IT" sz="2637" b="1" kern="1200">
                <a:solidFill>
                  <a:srgbClr val="FFFF00"/>
                </a:solidFill>
                <a:uFillTx/>
              </a:rPr>
              <a:t>h</a:t>
            </a:r>
            <a:r>
              <a:rPr lang="it-IT" altLang="it-IT" sz="2637" b="1" kern="1200" baseline="30000">
                <a:solidFill>
                  <a:srgbClr val="FFFF00"/>
                </a:solidFill>
                <a:uFillTx/>
              </a:rPr>
              <a:t>2</a:t>
            </a:r>
            <a:r>
              <a:rPr lang="it-IT" altLang="it-IT" sz="2637" b="1" kern="1200">
                <a:solidFill>
                  <a:srgbClr val="FFFF00"/>
                </a:solidFill>
                <a:uFillTx/>
              </a:rPr>
              <a:t> / (2</a:t>
            </a:r>
            <a:r>
              <a:rPr lang="it-IT" altLang="it-IT" sz="2637" b="1" kern="1200">
                <a:solidFill>
                  <a:srgbClr val="FFFF00"/>
                </a:solidFill>
                <a:uFillTx/>
                <a:latin typeface="Symbol" panose="05050102010706020507" pitchFamily="18" charset="2"/>
              </a:rPr>
              <a:t>p</a:t>
            </a:r>
            <a:r>
              <a:rPr lang="it-IT" altLang="it-IT" sz="2637" b="1" kern="1200">
                <a:solidFill>
                  <a:srgbClr val="FFFF00"/>
                </a:solidFill>
                <a:uFillTx/>
              </a:rPr>
              <a:t>)</a:t>
            </a:r>
            <a:r>
              <a:rPr lang="it-IT" altLang="it-IT" sz="2637" b="1" kern="1200" baseline="30000">
                <a:solidFill>
                  <a:srgbClr val="FFFF00"/>
                </a:solidFill>
                <a:uFillTx/>
              </a:rPr>
              <a:t>2</a:t>
            </a:r>
            <a:r>
              <a:rPr lang="it-IT" altLang="it-IT" sz="2637" b="1" kern="1200">
                <a:solidFill>
                  <a:srgbClr val="FFFF00"/>
                </a:solidFill>
                <a:uFillTx/>
              </a:rPr>
              <a:t> m</a:t>
            </a:r>
            <a:r>
              <a:rPr lang="it-IT" altLang="it-IT" sz="2637" b="1" kern="1200" baseline="30000">
                <a:solidFill>
                  <a:srgbClr val="FFFF00"/>
                </a:solidFill>
                <a:uFillTx/>
              </a:rPr>
              <a:t>2</a:t>
            </a:r>
            <a:r>
              <a:rPr lang="it-IT" altLang="it-IT" sz="2637" b="1" kern="1200">
                <a:solidFill>
                  <a:srgbClr val="FFFF00"/>
                </a:solidFill>
                <a:uFillTx/>
              </a:rPr>
              <a:t> r</a:t>
            </a:r>
            <a:r>
              <a:rPr lang="it-IT" altLang="it-IT" sz="2637" b="1" kern="1200" baseline="30000">
                <a:solidFill>
                  <a:srgbClr val="FFFF00"/>
                </a:solidFill>
                <a:uFillTx/>
              </a:rPr>
              <a:t>2</a:t>
            </a:r>
          </a:p>
          <a:p>
            <a:pPr marR="0" algn="ctr" fontAlgn="base" hangingPunct="1">
              <a:spcBef>
                <a:spcPct val="50000"/>
              </a:spcBef>
              <a:spcAft>
                <a:spcPct val="0"/>
              </a:spcAft>
              <a:buNone/>
            </a:pPr>
            <a:endParaRPr lang="it-IT" altLang="it-IT" sz="2637" b="1" kern="1200" baseline="30000">
              <a:solidFill>
                <a:srgbClr val="FFFF00"/>
              </a:solidFill>
              <a:uFillTx/>
            </a:endParaRPr>
          </a:p>
          <a:p>
            <a:pPr marR="0" algn="ctr" fontAlgn="base" hangingPunct="1">
              <a:spcBef>
                <a:spcPct val="50000"/>
              </a:spcBef>
              <a:spcAft>
                <a:spcPct val="0"/>
              </a:spcAft>
              <a:buNone/>
            </a:pPr>
            <a:r>
              <a:rPr lang="it-IT" altLang="it-IT" sz="3516" b="1" kern="1200">
                <a:solidFill>
                  <a:srgbClr val="3333CC"/>
                </a:solidFill>
                <a:uFillTx/>
              </a:rPr>
              <a:t>r  = n</a:t>
            </a:r>
            <a:r>
              <a:rPr lang="it-IT" altLang="it-IT" sz="3516" b="1" kern="1200" baseline="30000">
                <a:solidFill>
                  <a:srgbClr val="3333CC"/>
                </a:solidFill>
                <a:uFillTx/>
              </a:rPr>
              <a:t>2</a:t>
            </a:r>
            <a:r>
              <a:rPr lang="it-IT" altLang="it-IT" sz="3516" b="1" kern="1200">
                <a:solidFill>
                  <a:srgbClr val="3333CC"/>
                </a:solidFill>
                <a:uFillTx/>
              </a:rPr>
              <a:t>h</a:t>
            </a:r>
            <a:r>
              <a:rPr lang="it-IT" altLang="it-IT" sz="3516" b="1" kern="1200" baseline="30000">
                <a:solidFill>
                  <a:srgbClr val="3333CC"/>
                </a:solidFill>
                <a:uFillTx/>
              </a:rPr>
              <a:t>2</a:t>
            </a:r>
            <a:r>
              <a:rPr lang="it-IT" altLang="it-IT" sz="3516" b="1" kern="1200">
                <a:solidFill>
                  <a:srgbClr val="3333CC"/>
                </a:solidFill>
                <a:uFillTx/>
              </a:rPr>
              <a:t> / (2</a:t>
            </a:r>
            <a:r>
              <a:rPr lang="it-IT" altLang="it-IT" sz="3516" b="1" kern="1200">
                <a:solidFill>
                  <a:srgbClr val="3333CC"/>
                </a:solidFill>
                <a:uFillTx/>
                <a:latin typeface="Symbol" panose="05050102010706020507" pitchFamily="18" charset="2"/>
              </a:rPr>
              <a:t>p</a:t>
            </a:r>
            <a:r>
              <a:rPr lang="it-IT" altLang="it-IT" sz="3516" b="1" kern="1200">
                <a:solidFill>
                  <a:srgbClr val="3333CC"/>
                </a:solidFill>
                <a:uFillTx/>
              </a:rPr>
              <a:t>)</a:t>
            </a:r>
            <a:r>
              <a:rPr lang="it-IT" altLang="it-IT" sz="3516" b="1" kern="1200" baseline="30000">
                <a:solidFill>
                  <a:srgbClr val="3333CC"/>
                </a:solidFill>
                <a:uFillTx/>
              </a:rPr>
              <a:t>2</a:t>
            </a:r>
            <a:r>
              <a:rPr lang="it-IT" altLang="it-IT" sz="3516" b="1" kern="1200">
                <a:solidFill>
                  <a:srgbClr val="3333CC"/>
                </a:solidFill>
                <a:uFillTx/>
              </a:rPr>
              <a:t> m Ze</a:t>
            </a:r>
            <a:r>
              <a:rPr lang="it-IT" altLang="it-IT" sz="3516" b="1" kern="1200" baseline="30000">
                <a:solidFill>
                  <a:srgbClr val="3333CC"/>
                </a:solidFill>
                <a:uFillTx/>
              </a:rPr>
              <a:t>2</a:t>
            </a:r>
          </a:p>
          <a:p>
            <a:pPr marR="0" algn="just" fontAlgn="base" hangingPunct="1">
              <a:spcBef>
                <a:spcPct val="50000"/>
              </a:spcBef>
              <a:spcAft>
                <a:spcPct val="0"/>
              </a:spcAft>
              <a:buNone/>
            </a:pPr>
            <a:endParaRPr lang="it-IT" altLang="it-IT" sz="2637" b="1" kern="1200">
              <a:solidFill>
                <a:srgbClr val="FFFF00"/>
              </a:solidFill>
              <a:uFillTx/>
            </a:endParaRPr>
          </a:p>
        </p:txBody>
      </p:sp>
    </p:spTree>
    <p:extLst>
      <p:ext uri="{BB962C8B-B14F-4D97-AF65-F5344CB8AC3E}">
        <p14:creationId xmlns:p14="http://schemas.microsoft.com/office/powerpoint/2010/main" val="1552650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1050755" y="1634851"/>
            <a:ext cx="7776586" cy="1144163"/>
          </a:xfrm>
        </p:spPr>
        <p:txBody>
          <a:bodyPr/>
          <a:lstStyle/>
          <a:p>
            <a:pPr eaLnBrk="1" hangingPunct="1"/>
            <a:br>
              <a:rPr lang="it-IT" altLang="it-IT" sz="2637">
                <a:solidFill>
                  <a:srgbClr val="FFFF00"/>
                </a:solidFill>
              </a:rPr>
            </a:br>
            <a:br>
              <a:rPr lang="it-IT" altLang="it-IT" sz="2637">
                <a:solidFill>
                  <a:srgbClr val="FFFF00"/>
                </a:solidFill>
              </a:rPr>
            </a:br>
            <a:br>
              <a:rPr lang="it-IT" altLang="it-IT" sz="2637">
                <a:solidFill>
                  <a:srgbClr val="FFFF00"/>
                </a:solidFill>
              </a:rPr>
            </a:br>
            <a:br>
              <a:rPr lang="it-IT" altLang="it-IT" sz="2637">
                <a:solidFill>
                  <a:srgbClr val="FFFF00"/>
                </a:solidFill>
              </a:rPr>
            </a:br>
            <a:br>
              <a:rPr lang="it-IT" altLang="it-IT" sz="2637">
                <a:solidFill>
                  <a:srgbClr val="FFFF00"/>
                </a:solidFill>
              </a:rPr>
            </a:br>
            <a:endParaRPr lang="it-IT" altLang="it-IT" sz="2637">
              <a:solidFill>
                <a:srgbClr val="FFFF00"/>
              </a:solidFill>
            </a:endParaRPr>
          </a:p>
        </p:txBody>
      </p:sp>
      <p:sp>
        <p:nvSpPr>
          <p:cNvPr id="22531" name="Text Box 4"/>
          <p:cNvSpPr txBox="1">
            <a:spLocks noChangeArrowheads="1"/>
          </p:cNvSpPr>
          <p:nvPr/>
        </p:nvSpPr>
        <p:spPr bwMode="auto">
          <a:xfrm>
            <a:off x="1050755" y="581383"/>
            <a:ext cx="8016115" cy="536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R="0" algn="ctr" fontAlgn="base" hangingPunct="1">
              <a:spcBef>
                <a:spcPct val="50000"/>
              </a:spcBef>
              <a:spcAft>
                <a:spcPct val="0"/>
              </a:spcAft>
              <a:buNone/>
            </a:pPr>
            <a:r>
              <a:rPr lang="it-IT" altLang="it-IT" sz="3516" b="1" kern="1200">
                <a:solidFill>
                  <a:srgbClr val="FFFF00"/>
                </a:solidFill>
                <a:uFillTx/>
              </a:rPr>
              <a:t>Atomo di Bohr</a:t>
            </a:r>
          </a:p>
          <a:p>
            <a:pPr marR="0" algn="ctr" fontAlgn="base" hangingPunct="1">
              <a:spcBef>
                <a:spcPct val="50000"/>
              </a:spcBef>
              <a:spcAft>
                <a:spcPct val="0"/>
              </a:spcAft>
              <a:buNone/>
            </a:pPr>
            <a:r>
              <a:rPr lang="it-IT" altLang="it-IT" sz="2637" b="1" kern="1200">
                <a:solidFill>
                  <a:srgbClr val="FFFF00"/>
                </a:solidFill>
                <a:uFillTx/>
              </a:rPr>
              <a:t>Calcolo di Energia,   En</a:t>
            </a:r>
          </a:p>
          <a:p>
            <a:pPr marR="0" algn="ctr" fontAlgn="base" hangingPunct="1">
              <a:spcBef>
                <a:spcPct val="50000"/>
              </a:spcBef>
              <a:spcAft>
                <a:spcPct val="0"/>
              </a:spcAft>
              <a:buNone/>
            </a:pPr>
            <a:r>
              <a:rPr lang="it-IT" altLang="it-IT" sz="2637" b="1" kern="1200">
                <a:solidFill>
                  <a:srgbClr val="FFFF00"/>
                </a:solidFill>
                <a:uFillTx/>
              </a:rPr>
              <a:t>Etotale  = Ecin  +  Epot  =  </a:t>
            </a:r>
          </a:p>
          <a:p>
            <a:pPr marR="0" algn="ctr" fontAlgn="base" hangingPunct="1">
              <a:spcBef>
                <a:spcPct val="50000"/>
              </a:spcBef>
              <a:spcAft>
                <a:spcPct val="0"/>
              </a:spcAft>
              <a:buNone/>
            </a:pPr>
            <a:r>
              <a:rPr lang="it-IT" altLang="it-IT" sz="2637" b="1" kern="1200">
                <a:solidFill>
                  <a:srgbClr val="FFFF00"/>
                </a:solidFill>
                <a:uFillTx/>
              </a:rPr>
              <a:t>1/2mv</a:t>
            </a:r>
            <a:r>
              <a:rPr lang="it-IT" altLang="it-IT" sz="2637" b="1" kern="1200" baseline="30000">
                <a:solidFill>
                  <a:srgbClr val="FFFF00"/>
                </a:solidFill>
                <a:uFillTx/>
              </a:rPr>
              <a:t>2</a:t>
            </a:r>
            <a:r>
              <a:rPr lang="it-IT" altLang="it-IT" sz="2637" b="1" kern="1200">
                <a:solidFill>
                  <a:srgbClr val="FFFF00"/>
                </a:solidFill>
                <a:uFillTx/>
              </a:rPr>
              <a:t>  -  Ze</a:t>
            </a:r>
            <a:r>
              <a:rPr lang="it-IT" altLang="it-IT" sz="2637" b="1" kern="1200" baseline="30000">
                <a:solidFill>
                  <a:srgbClr val="FFFF00"/>
                </a:solidFill>
                <a:uFillTx/>
              </a:rPr>
              <a:t>2</a:t>
            </a:r>
            <a:r>
              <a:rPr lang="it-IT" altLang="it-IT" sz="2637" b="1" kern="1200">
                <a:solidFill>
                  <a:srgbClr val="FFFF00"/>
                </a:solidFill>
                <a:uFillTx/>
              </a:rPr>
              <a:t>/r</a:t>
            </a:r>
          </a:p>
          <a:p>
            <a:pPr marR="0" algn="ctr" fontAlgn="base" hangingPunct="1">
              <a:spcBef>
                <a:spcPct val="50000"/>
              </a:spcBef>
              <a:spcAft>
                <a:spcPct val="0"/>
              </a:spcAft>
              <a:buNone/>
            </a:pPr>
            <a:r>
              <a:rPr lang="it-IT" altLang="it-IT" sz="2637" b="1" kern="1200">
                <a:solidFill>
                  <a:srgbClr val="FFFF00"/>
                </a:solidFill>
                <a:uFillTx/>
              </a:rPr>
              <a:t>Ze</a:t>
            </a:r>
            <a:r>
              <a:rPr lang="it-IT" altLang="it-IT" sz="2637" b="1" kern="1200" baseline="30000">
                <a:solidFill>
                  <a:srgbClr val="FFFF00"/>
                </a:solidFill>
                <a:uFillTx/>
              </a:rPr>
              <a:t>2</a:t>
            </a:r>
            <a:r>
              <a:rPr lang="it-IT" altLang="it-IT" sz="2637" b="1" kern="1200">
                <a:solidFill>
                  <a:srgbClr val="FFFF00"/>
                </a:solidFill>
                <a:uFillTx/>
              </a:rPr>
              <a:t>/r  =  mv</a:t>
            </a:r>
            <a:r>
              <a:rPr lang="it-IT" altLang="it-IT" sz="2637" b="1" kern="1200" baseline="30000">
                <a:solidFill>
                  <a:srgbClr val="FFFF00"/>
                </a:solidFill>
                <a:uFillTx/>
              </a:rPr>
              <a:t>2</a:t>
            </a:r>
          </a:p>
          <a:p>
            <a:pPr marR="0" algn="ctr" fontAlgn="base" hangingPunct="1">
              <a:spcBef>
                <a:spcPct val="50000"/>
              </a:spcBef>
              <a:spcAft>
                <a:spcPct val="0"/>
              </a:spcAft>
              <a:buNone/>
            </a:pPr>
            <a:r>
              <a:rPr lang="it-IT" altLang="it-IT" sz="2930" b="1" kern="1200">
                <a:solidFill>
                  <a:srgbClr val="FFFF00"/>
                </a:solidFill>
                <a:uFillTx/>
              </a:rPr>
              <a:t>Etot   =   1/2 </a:t>
            </a:r>
            <a:r>
              <a:rPr lang="it-IT" altLang="it-IT" sz="2637" b="1" kern="1200">
                <a:solidFill>
                  <a:srgbClr val="FFFF00"/>
                </a:solidFill>
                <a:uFillTx/>
              </a:rPr>
              <a:t>Ze</a:t>
            </a:r>
            <a:r>
              <a:rPr lang="it-IT" altLang="it-IT" sz="2637" b="1" kern="1200" baseline="30000">
                <a:solidFill>
                  <a:srgbClr val="FFFF00"/>
                </a:solidFill>
                <a:uFillTx/>
              </a:rPr>
              <a:t>2</a:t>
            </a:r>
            <a:r>
              <a:rPr lang="it-IT" altLang="it-IT" sz="2637" b="1" kern="1200">
                <a:solidFill>
                  <a:srgbClr val="FFFF00"/>
                </a:solidFill>
                <a:uFillTx/>
              </a:rPr>
              <a:t>/r - Ze</a:t>
            </a:r>
            <a:r>
              <a:rPr lang="it-IT" altLang="it-IT" sz="2637" b="1" kern="1200" baseline="30000">
                <a:solidFill>
                  <a:srgbClr val="FFFF00"/>
                </a:solidFill>
                <a:uFillTx/>
              </a:rPr>
              <a:t>2</a:t>
            </a:r>
            <a:r>
              <a:rPr lang="it-IT" altLang="it-IT" sz="2637" b="1" kern="1200">
                <a:solidFill>
                  <a:srgbClr val="FFFF00"/>
                </a:solidFill>
                <a:uFillTx/>
              </a:rPr>
              <a:t>/r   =  - 1/2 Ze</a:t>
            </a:r>
            <a:r>
              <a:rPr lang="it-IT" altLang="it-IT" sz="2637" b="1" kern="1200" baseline="30000">
                <a:solidFill>
                  <a:srgbClr val="FFFF00"/>
                </a:solidFill>
                <a:uFillTx/>
              </a:rPr>
              <a:t>2</a:t>
            </a:r>
            <a:r>
              <a:rPr lang="it-IT" altLang="it-IT" sz="2637" b="1" kern="1200">
                <a:solidFill>
                  <a:srgbClr val="FFFF00"/>
                </a:solidFill>
                <a:uFillTx/>
              </a:rPr>
              <a:t>/r</a:t>
            </a:r>
            <a:endParaRPr lang="it-IT" altLang="it-IT" sz="2930" b="1" kern="1200">
              <a:solidFill>
                <a:srgbClr val="FFFF00"/>
              </a:solidFill>
              <a:uFillTx/>
            </a:endParaRPr>
          </a:p>
          <a:p>
            <a:pPr marR="0" algn="ctr" fontAlgn="base" hangingPunct="1">
              <a:spcBef>
                <a:spcPct val="50000"/>
              </a:spcBef>
              <a:spcAft>
                <a:spcPct val="0"/>
              </a:spcAft>
              <a:buNone/>
            </a:pPr>
            <a:r>
              <a:rPr lang="it-IT" altLang="it-IT" sz="3516" b="1" kern="1200">
                <a:solidFill>
                  <a:srgbClr val="3333CC"/>
                </a:solidFill>
                <a:uFillTx/>
              </a:rPr>
              <a:t>r  = n</a:t>
            </a:r>
            <a:r>
              <a:rPr lang="it-IT" altLang="it-IT" sz="3516" b="1" kern="1200" baseline="30000">
                <a:solidFill>
                  <a:srgbClr val="3333CC"/>
                </a:solidFill>
                <a:uFillTx/>
              </a:rPr>
              <a:t>2</a:t>
            </a:r>
            <a:r>
              <a:rPr lang="it-IT" altLang="it-IT" sz="3516" b="1" kern="1200">
                <a:solidFill>
                  <a:srgbClr val="3333CC"/>
                </a:solidFill>
                <a:uFillTx/>
              </a:rPr>
              <a:t>h</a:t>
            </a:r>
            <a:r>
              <a:rPr lang="it-IT" altLang="it-IT" sz="3516" b="1" kern="1200" baseline="30000">
                <a:solidFill>
                  <a:srgbClr val="3333CC"/>
                </a:solidFill>
                <a:uFillTx/>
              </a:rPr>
              <a:t>2</a:t>
            </a:r>
            <a:r>
              <a:rPr lang="it-IT" altLang="it-IT" sz="3516" b="1" kern="1200">
                <a:solidFill>
                  <a:srgbClr val="3333CC"/>
                </a:solidFill>
                <a:uFillTx/>
              </a:rPr>
              <a:t> / (2</a:t>
            </a:r>
            <a:r>
              <a:rPr lang="it-IT" altLang="it-IT" sz="3516" b="1" kern="1200">
                <a:solidFill>
                  <a:srgbClr val="3333CC"/>
                </a:solidFill>
                <a:uFillTx/>
                <a:latin typeface="Symbol" panose="05050102010706020507" pitchFamily="18" charset="2"/>
              </a:rPr>
              <a:t>p</a:t>
            </a:r>
            <a:r>
              <a:rPr lang="it-IT" altLang="it-IT" sz="3516" b="1" kern="1200">
                <a:solidFill>
                  <a:srgbClr val="3333CC"/>
                </a:solidFill>
                <a:uFillTx/>
              </a:rPr>
              <a:t>)</a:t>
            </a:r>
            <a:r>
              <a:rPr lang="it-IT" altLang="it-IT" sz="3516" b="1" kern="1200" baseline="30000">
                <a:solidFill>
                  <a:srgbClr val="3333CC"/>
                </a:solidFill>
                <a:uFillTx/>
              </a:rPr>
              <a:t>2</a:t>
            </a:r>
            <a:r>
              <a:rPr lang="it-IT" altLang="it-IT" sz="3516" b="1" kern="1200">
                <a:solidFill>
                  <a:srgbClr val="3333CC"/>
                </a:solidFill>
                <a:uFillTx/>
              </a:rPr>
              <a:t> m Ze</a:t>
            </a:r>
            <a:r>
              <a:rPr lang="it-IT" altLang="it-IT" sz="3516" b="1" kern="1200" baseline="30000">
                <a:solidFill>
                  <a:srgbClr val="3333CC"/>
                </a:solidFill>
                <a:uFillTx/>
              </a:rPr>
              <a:t>2</a:t>
            </a:r>
          </a:p>
          <a:p>
            <a:pPr marR="0" algn="ctr" fontAlgn="base" hangingPunct="1">
              <a:spcBef>
                <a:spcPct val="50000"/>
              </a:spcBef>
              <a:spcAft>
                <a:spcPct val="0"/>
              </a:spcAft>
              <a:buNone/>
            </a:pPr>
            <a:r>
              <a:rPr lang="it-IT" altLang="it-IT" sz="3516" b="1" kern="1200">
                <a:solidFill>
                  <a:srgbClr val="FFFF00"/>
                </a:solidFill>
                <a:uFillTx/>
              </a:rPr>
              <a:t>En = - 2</a:t>
            </a:r>
            <a:r>
              <a:rPr lang="it-IT" altLang="it-IT" sz="3516" b="1" kern="1200">
                <a:solidFill>
                  <a:srgbClr val="FFFF00"/>
                </a:solidFill>
                <a:uFillTx/>
                <a:latin typeface="Symbol" panose="05050102010706020507" pitchFamily="18" charset="2"/>
              </a:rPr>
              <a:t>p</a:t>
            </a:r>
            <a:r>
              <a:rPr lang="it-IT" altLang="it-IT" sz="3516" b="1" kern="1200" baseline="30000">
                <a:solidFill>
                  <a:srgbClr val="FFFF00"/>
                </a:solidFill>
                <a:uFillTx/>
              </a:rPr>
              <a:t>2</a:t>
            </a:r>
            <a:r>
              <a:rPr lang="it-IT" altLang="it-IT" sz="3516" b="1" kern="1200">
                <a:solidFill>
                  <a:srgbClr val="FFFF00"/>
                </a:solidFill>
                <a:uFillTx/>
              </a:rPr>
              <a:t> m Z</a:t>
            </a:r>
            <a:r>
              <a:rPr lang="it-IT" altLang="it-IT" sz="3516" b="1" kern="1200" baseline="30000">
                <a:solidFill>
                  <a:srgbClr val="FFFF00"/>
                </a:solidFill>
                <a:uFillTx/>
              </a:rPr>
              <a:t>2</a:t>
            </a:r>
            <a:r>
              <a:rPr lang="it-IT" altLang="it-IT" sz="3516" b="1" kern="1200">
                <a:solidFill>
                  <a:srgbClr val="FFFF00"/>
                </a:solidFill>
                <a:uFillTx/>
              </a:rPr>
              <a:t> e</a:t>
            </a:r>
            <a:r>
              <a:rPr lang="it-IT" altLang="it-IT" sz="3516" b="1" kern="1200" baseline="30000">
                <a:solidFill>
                  <a:srgbClr val="FFFF00"/>
                </a:solidFill>
                <a:uFillTx/>
              </a:rPr>
              <a:t>4</a:t>
            </a:r>
            <a:r>
              <a:rPr lang="it-IT" altLang="it-IT" sz="3516" b="1" kern="1200">
                <a:solidFill>
                  <a:srgbClr val="FFFF00"/>
                </a:solidFill>
                <a:uFillTx/>
              </a:rPr>
              <a:t> / n</a:t>
            </a:r>
            <a:r>
              <a:rPr lang="it-IT" altLang="it-IT" sz="3516" b="1" kern="1200" baseline="30000">
                <a:solidFill>
                  <a:srgbClr val="FFFF00"/>
                </a:solidFill>
                <a:uFillTx/>
              </a:rPr>
              <a:t>2</a:t>
            </a:r>
            <a:r>
              <a:rPr lang="it-IT" altLang="it-IT" sz="3516" b="1" kern="1200">
                <a:solidFill>
                  <a:srgbClr val="FFFF00"/>
                </a:solidFill>
                <a:uFillTx/>
              </a:rPr>
              <a:t> h</a:t>
            </a:r>
            <a:r>
              <a:rPr lang="it-IT" altLang="it-IT" sz="3516" b="1" kern="1200" baseline="30000">
                <a:solidFill>
                  <a:srgbClr val="FFFF00"/>
                </a:solidFill>
                <a:uFillTx/>
              </a:rPr>
              <a:t>2</a:t>
            </a:r>
          </a:p>
        </p:txBody>
      </p:sp>
    </p:spTree>
    <p:extLst>
      <p:ext uri="{BB962C8B-B14F-4D97-AF65-F5344CB8AC3E}">
        <p14:creationId xmlns:p14="http://schemas.microsoft.com/office/powerpoint/2010/main" val="616289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52513" y="1635125"/>
            <a:ext cx="7772400" cy="1144588"/>
          </a:xfrm>
        </p:spPr>
        <p:txBody>
          <a:bodyPr/>
          <a:lstStyle/>
          <a:p>
            <a:pPr algn="l" defTabSz="913497" eaLnBrk="1" hangingPunct="1">
              <a:defRPr/>
            </a:pPr>
            <a:br>
              <a:rPr lang="it-IT" altLang="it-IT" sz="2636">
                <a:solidFill>
                  <a:srgbClr val="FFFF00"/>
                </a:solidFill>
              </a:rPr>
            </a:br>
            <a:br>
              <a:rPr lang="it-IT" altLang="it-IT" sz="2636">
                <a:solidFill>
                  <a:srgbClr val="FFFF00"/>
                </a:solidFill>
              </a:rPr>
            </a:br>
            <a:br>
              <a:rPr lang="it-IT" altLang="it-IT" sz="2636">
                <a:solidFill>
                  <a:srgbClr val="FFFF00"/>
                </a:solidFill>
              </a:rPr>
            </a:br>
            <a:br>
              <a:rPr lang="it-IT" altLang="it-IT" sz="2636">
                <a:solidFill>
                  <a:srgbClr val="FFFF00"/>
                </a:solidFill>
              </a:rPr>
            </a:br>
            <a:br>
              <a:rPr lang="it-IT" altLang="it-IT" sz="2636">
                <a:solidFill>
                  <a:srgbClr val="FFFF00"/>
                </a:solidFill>
              </a:rPr>
            </a:br>
            <a:r>
              <a:rPr lang="it-IT" altLang="it-IT" sz="2636">
                <a:solidFill>
                  <a:srgbClr val="FFFF00"/>
                </a:solidFill>
              </a:rPr>
              <a:t>LAVOISIER</a:t>
            </a:r>
            <a:br>
              <a:rPr lang="it-IT" altLang="it-IT" sz="2636">
                <a:solidFill>
                  <a:srgbClr val="FFFF00"/>
                </a:solidFill>
              </a:rPr>
            </a:br>
            <a:r>
              <a:rPr lang="it-IT" altLang="it-IT" sz="2636">
                <a:solidFill>
                  <a:srgbClr val="FFFF00"/>
                </a:solidFill>
              </a:rPr>
              <a:t>Conservazione della massa nelle reazioni chimiche</a:t>
            </a:r>
            <a:br>
              <a:rPr lang="it-IT" altLang="it-IT" sz="2636">
                <a:solidFill>
                  <a:srgbClr val="FFFF00"/>
                </a:solidFill>
              </a:rPr>
            </a:br>
            <a:br>
              <a:rPr lang="it-IT" altLang="it-IT" sz="2636">
                <a:solidFill>
                  <a:srgbClr val="FFFF00"/>
                </a:solidFill>
              </a:rPr>
            </a:br>
            <a:br>
              <a:rPr lang="it-IT" altLang="it-IT" sz="2636">
                <a:solidFill>
                  <a:srgbClr val="FFFF00"/>
                </a:solidFill>
              </a:rPr>
            </a:br>
            <a:r>
              <a:rPr lang="it-IT" altLang="it-IT" sz="2636">
                <a:solidFill>
                  <a:srgbClr val="FFFF00"/>
                </a:solidFill>
              </a:rPr>
              <a:t>PROUST</a:t>
            </a:r>
            <a:br>
              <a:rPr lang="it-IT" altLang="it-IT" sz="2636">
                <a:solidFill>
                  <a:srgbClr val="FFFF00"/>
                </a:solidFill>
              </a:rPr>
            </a:br>
            <a:r>
              <a:rPr lang="it-IT" altLang="it-IT" sz="2636">
                <a:solidFill>
                  <a:srgbClr val="FFFF00"/>
                </a:solidFill>
              </a:rPr>
              <a:t>Un determinato composto contiene gli elementi in rapporti di peso indipendenti dal modo in cui è stato preparato</a:t>
            </a:r>
            <a:br>
              <a:rPr lang="it-IT" altLang="it-IT" sz="2636">
                <a:solidFill>
                  <a:srgbClr val="FFFF00"/>
                </a:solidFill>
              </a:rPr>
            </a:br>
            <a:br>
              <a:rPr lang="it-IT" altLang="it-IT" sz="2636">
                <a:solidFill>
                  <a:srgbClr val="FFFF00"/>
                </a:solidFill>
              </a:rPr>
            </a:br>
            <a:r>
              <a:rPr lang="it-IT" altLang="it-IT" sz="2636">
                <a:solidFill>
                  <a:srgbClr val="FFFF00"/>
                </a:solidFill>
              </a:rPr>
              <a:t>esempio: H</a:t>
            </a:r>
            <a:r>
              <a:rPr lang="it-IT" altLang="it-IT" sz="2636" baseline="-25000">
                <a:solidFill>
                  <a:srgbClr val="FFFF00"/>
                </a:solidFill>
              </a:rPr>
              <a:t>2</a:t>
            </a:r>
            <a:r>
              <a:rPr lang="it-IT" altLang="it-IT" sz="2636">
                <a:solidFill>
                  <a:srgbClr val="FFFF00"/>
                </a:solidFill>
              </a:rPr>
              <a:t>O = 1 g idrogeno : 8 g Ossigeno</a:t>
            </a:r>
          </a:p>
        </p:txBody>
      </p:sp>
    </p:spTree>
    <p:extLst>
      <p:ext uri="{BB962C8B-B14F-4D97-AF65-F5344CB8AC3E}">
        <p14:creationId xmlns:p14="http://schemas.microsoft.com/office/powerpoint/2010/main" val="1101824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r>
              <a:rPr lang="it-IT" altLang="it-IT" sz="1172">
                <a:solidFill>
                  <a:schemeClr val="bg1"/>
                </a:solidFill>
                <a:latin typeface="Arial" panose="020B0604020202020204" pitchFamily="34" charset="0"/>
              </a:rPr>
              <a:t>Figura 5-16 Il punto al centro rappresenta il nucleo.</a:t>
            </a:r>
          </a:p>
        </p:txBody>
      </p:sp>
      <p:sp>
        <p:nvSpPr>
          <p:cNvPr id="23555" name="Text Box 3"/>
          <p:cNvSpPr txBox="1">
            <a:spLocks noChangeArrowheads="1"/>
          </p:cNvSpPr>
          <p:nvPr/>
        </p:nvSpPr>
        <p:spPr bwMode="auto">
          <a:xfrm>
            <a:off x="378675" y="6523124"/>
            <a:ext cx="3348769"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kern="1200">
                <a:solidFill>
                  <a:srgbClr val="000000"/>
                </a:solidFill>
                <a:uFillTx/>
                <a:latin typeface="Arial" panose="020B0604020202020204" pitchFamily="34" charset="0"/>
              </a:rPr>
              <a:t>Dal volume: Whitten “Chimica Generale”</a:t>
            </a:r>
          </a:p>
        </p:txBody>
      </p:sp>
      <p:sp>
        <p:nvSpPr>
          <p:cNvPr id="23556" name="Text Box 4"/>
          <p:cNvSpPr txBox="1">
            <a:spLocks noChangeArrowheads="1"/>
          </p:cNvSpPr>
          <p:nvPr/>
        </p:nvSpPr>
        <p:spPr bwMode="auto">
          <a:xfrm>
            <a:off x="6959936" y="6523124"/>
            <a:ext cx="2567390"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b="1" kern="1200">
                <a:solidFill>
                  <a:srgbClr val="000000"/>
                </a:solidFill>
                <a:uFillTx/>
                <a:latin typeface="Arial" panose="020B0604020202020204" pitchFamily="34" charset="0"/>
              </a:rPr>
              <a:t>Piccin Nuova Libraria S.p.A.</a:t>
            </a:r>
          </a:p>
        </p:txBody>
      </p:sp>
      <p:pic>
        <p:nvPicPr>
          <p:cNvPr id="23557" name="Picture 6" descr="cap-05_00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658" y="262786"/>
            <a:ext cx="5162686" cy="633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8" name="Object 7"/>
          <p:cNvGraphicFramePr>
            <a:graphicFrameLocks noChangeAspect="1"/>
          </p:cNvGraphicFramePr>
          <p:nvPr/>
        </p:nvGraphicFramePr>
        <p:xfrm>
          <a:off x="601927" y="5023153"/>
          <a:ext cx="1113932" cy="1451133"/>
        </p:xfrm>
        <a:graphic>
          <a:graphicData uri="http://schemas.openxmlformats.org/presentationml/2006/ole">
            <mc:AlternateContent xmlns:mc="http://schemas.openxmlformats.org/markup-compatibility/2006">
              <mc:Choice xmlns:v="urn:schemas-microsoft-com:vml" Requires="v">
                <p:oleObj spid="_x0000_s9222" name="Fotografia Photo Editor" r:id="rId5" imgW="1781424" imgH="2324424" progId="MSPhotoEd.3">
                  <p:embed/>
                </p:oleObj>
              </mc:Choice>
              <mc:Fallback>
                <p:oleObj name="Fotografia Photo Editor" r:id="rId5" imgW="1781424" imgH="232442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27" y="5023153"/>
                        <a:ext cx="1113932" cy="145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32305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eaLnBrk="1" hangingPunct="1"/>
            <a:r>
              <a:rPr lang="it-IT" altLang="it-IT" sz="1172">
                <a:solidFill>
                  <a:schemeClr val="bg1"/>
                </a:solidFill>
                <a:latin typeface="Arial" panose="020B0604020202020204" pitchFamily="34" charset="0"/>
              </a:rPr>
              <a:t>Figura 5-17  I livelli di energia che l’elettrone di un atomo di idrogeno</a:t>
            </a:r>
            <a:br>
              <a:rPr lang="it-IT" altLang="it-IT" sz="1172">
                <a:solidFill>
                  <a:schemeClr val="bg1"/>
                </a:solidFill>
                <a:latin typeface="Arial" panose="020B0604020202020204" pitchFamily="34" charset="0"/>
              </a:rPr>
            </a:br>
            <a:r>
              <a:rPr lang="it-IT" altLang="it-IT" sz="1172">
                <a:solidFill>
                  <a:schemeClr val="bg1"/>
                </a:solidFill>
                <a:latin typeface="Arial" panose="020B0604020202020204" pitchFamily="34" charset="0"/>
              </a:rPr>
              <a:t>può occupare ed alcune transizioni che producono lo spettro di emissione di tale elemento.</a:t>
            </a:r>
          </a:p>
        </p:txBody>
      </p:sp>
      <p:sp>
        <p:nvSpPr>
          <p:cNvPr id="25603" name="Text Box 3"/>
          <p:cNvSpPr txBox="1">
            <a:spLocks noChangeArrowheads="1"/>
          </p:cNvSpPr>
          <p:nvPr/>
        </p:nvSpPr>
        <p:spPr bwMode="auto">
          <a:xfrm>
            <a:off x="378675" y="6523124"/>
            <a:ext cx="3348769"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kern="1200">
                <a:solidFill>
                  <a:srgbClr val="000000"/>
                </a:solidFill>
                <a:uFillTx/>
                <a:latin typeface="Arial" panose="020B0604020202020204" pitchFamily="34" charset="0"/>
              </a:rPr>
              <a:t>Dal volume: Whitten “Chimica Generale”</a:t>
            </a:r>
          </a:p>
        </p:txBody>
      </p:sp>
      <p:sp>
        <p:nvSpPr>
          <p:cNvPr id="25604" name="Text Box 4"/>
          <p:cNvSpPr txBox="1">
            <a:spLocks noChangeArrowheads="1"/>
          </p:cNvSpPr>
          <p:nvPr/>
        </p:nvSpPr>
        <p:spPr bwMode="auto">
          <a:xfrm>
            <a:off x="6959936" y="6523124"/>
            <a:ext cx="2567390"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b="1" kern="1200">
                <a:solidFill>
                  <a:srgbClr val="000000"/>
                </a:solidFill>
                <a:uFillTx/>
                <a:latin typeface="Arial" panose="020B0604020202020204" pitchFamily="34" charset="0"/>
              </a:rPr>
              <a:t>Piccin Nuova Libraria S.p.A.</a:t>
            </a:r>
          </a:p>
        </p:txBody>
      </p:sp>
      <p:pic>
        <p:nvPicPr>
          <p:cNvPr id="25605" name="Picture 11" descr="cap-05_0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56" y="1281370"/>
            <a:ext cx="8439364" cy="429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06" name="Object 12"/>
          <p:cNvGraphicFramePr>
            <a:graphicFrameLocks noChangeAspect="1"/>
          </p:cNvGraphicFramePr>
          <p:nvPr/>
        </p:nvGraphicFramePr>
        <p:xfrm>
          <a:off x="546114" y="5023153"/>
          <a:ext cx="1113932" cy="1451133"/>
        </p:xfrm>
        <a:graphic>
          <a:graphicData uri="http://schemas.openxmlformats.org/presentationml/2006/ole">
            <mc:AlternateContent xmlns:mc="http://schemas.openxmlformats.org/markup-compatibility/2006">
              <mc:Choice xmlns:v="urn:schemas-microsoft-com:vml" Requires="v">
                <p:oleObj spid="_x0000_s10246" name="Fotografia Photo Editor" r:id="rId5" imgW="1781424" imgH="2324424" progId="MSPhotoEd.3">
                  <p:embed/>
                </p:oleObj>
              </mc:Choice>
              <mc:Fallback>
                <p:oleObj name="Fotografia Photo Editor" r:id="rId5" imgW="1781424" imgH="232442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14" y="5023153"/>
                        <a:ext cx="1113932" cy="145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31255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Numero diapositiva"/>
          <p:cNvSpPr txBox="1">
            <a:spLocks noGrp="1"/>
          </p:cNvSpPr>
          <p:nvPr>
            <p:ph type="sldNum" sz="quarter" idx="2"/>
          </p:nvPr>
        </p:nvSpPr>
        <p:spPr>
          <a:xfrm>
            <a:off x="9561829" y="0"/>
            <a:ext cx="193041" cy="2870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87" name="Orbitali atomici e numeri quantici"/>
          <p:cNvSpPr txBox="1"/>
          <p:nvPr/>
        </p:nvSpPr>
        <p:spPr>
          <a:xfrm>
            <a:off x="495300" y="2924825"/>
            <a:ext cx="8915400" cy="544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0" marR="0" algn="ctr" defTabSz="457200">
              <a:defRPr sz="3200" b="1">
                <a:uFillTx/>
              </a:defRPr>
            </a:lvl1pPr>
          </a:lstStyle>
          <a:p>
            <a:r>
              <a:t>Orbitali atomici e numeri quantici</a:t>
            </a:r>
          </a:p>
        </p:txBody>
      </p:sp>
      <p:sp>
        <p:nvSpPr>
          <p:cNvPr id="88" name="Un orbitale atomico viene definito come la regione di spazio intorno al nucleo dove è maggiore la probabilità di trovare l’elettrone."/>
          <p:cNvSpPr txBox="1"/>
          <p:nvPr/>
        </p:nvSpPr>
        <p:spPr>
          <a:xfrm>
            <a:off x="342900" y="1335069"/>
            <a:ext cx="9220200" cy="1483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defTabSz="457200">
              <a:defRPr sz="3200">
                <a:uFillTx/>
                <a:latin typeface="Times New Roman"/>
                <a:ea typeface="Times New Roman"/>
                <a:cs typeface="Times New Roman"/>
                <a:sym typeface="Times New Roman"/>
              </a:defRPr>
            </a:pPr>
            <a:r>
              <a:t>Un </a:t>
            </a:r>
            <a:r>
              <a:rPr b="1"/>
              <a:t>orbitale atomico</a:t>
            </a:r>
            <a:r>
              <a:t> viene definito come la regione di spazio intorno al nucleo dove è maggiore la probabilità di trovare l’elettrone.</a:t>
            </a:r>
          </a:p>
        </p:txBody>
      </p:sp>
      <p:sp>
        <p:nvSpPr>
          <p:cNvPr id="89" name="Un orbitale atomico è definito da tre numeri quantici (n, l, m) che rappresentano la conseguenza matematica dell’equazione di Schrödinger."/>
          <p:cNvSpPr txBox="1"/>
          <p:nvPr/>
        </p:nvSpPr>
        <p:spPr>
          <a:xfrm>
            <a:off x="228600" y="3574780"/>
            <a:ext cx="9448800" cy="1483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defTabSz="457200">
              <a:defRPr sz="3200">
                <a:uFillTx/>
                <a:latin typeface="Times New Roman"/>
                <a:ea typeface="Times New Roman"/>
                <a:cs typeface="Times New Roman"/>
                <a:sym typeface="Times New Roman"/>
              </a:defRPr>
            </a:pPr>
            <a:r>
              <a:t>Un </a:t>
            </a:r>
            <a:r>
              <a:rPr b="1"/>
              <a:t>orbitale atomico</a:t>
            </a:r>
            <a:r>
              <a:t> è definito da tre numeri quantici (</a:t>
            </a:r>
            <a:r>
              <a:rPr b="1" i="1"/>
              <a:t>n</a:t>
            </a:r>
            <a:r>
              <a:t>, </a:t>
            </a:r>
            <a:r>
              <a:rPr b="1" i="1"/>
              <a:t>l</a:t>
            </a:r>
            <a:r>
              <a:t>, </a:t>
            </a:r>
            <a:r>
              <a:rPr b="1" i="1"/>
              <a:t>m</a:t>
            </a:r>
            <a:r>
              <a:t>) che rappresentano la conseguenza matematica dell’equazione di Schrödinger.</a:t>
            </a:r>
          </a:p>
        </p:txBody>
      </p:sp>
      <p:sp>
        <p:nvSpPr>
          <p:cNvPr id="90" name="L’elettrone è poi caratterizzato da un quarto numero quantico (s) associato al moto di spin dell’elettrone."/>
          <p:cNvSpPr txBox="1"/>
          <p:nvPr/>
        </p:nvSpPr>
        <p:spPr>
          <a:xfrm>
            <a:off x="228600" y="5337485"/>
            <a:ext cx="9448800" cy="1013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defTabSz="457200">
              <a:defRPr sz="3200">
                <a:uFillTx/>
                <a:latin typeface="Times New Roman"/>
                <a:ea typeface="Times New Roman"/>
                <a:cs typeface="Times New Roman"/>
                <a:sym typeface="Times New Roman"/>
              </a:defRPr>
            </a:pPr>
            <a:r>
              <a:t>L’elettrone è poi caratterizzato da un quarto numero quantico (</a:t>
            </a:r>
            <a:r>
              <a:rPr b="1" i="1"/>
              <a:t>s</a:t>
            </a:r>
            <a:r>
              <a:t>) associato al moto di spin dell’elettrone.</a:t>
            </a:r>
          </a:p>
        </p:txBody>
      </p:sp>
      <p:sp>
        <p:nvSpPr>
          <p:cNvPr id="91" name="Struttura elettronica degli atomi"/>
          <p:cNvSpPr txBox="1"/>
          <p:nvPr/>
        </p:nvSpPr>
        <p:spPr>
          <a:xfrm>
            <a:off x="495300" y="106179"/>
            <a:ext cx="8915400" cy="544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0" marR="0" algn="ctr" defTabSz="457200">
              <a:defRPr sz="3200" b="1">
                <a:uFillTx/>
              </a:defRPr>
            </a:lvl1pPr>
          </a:lstStyle>
          <a:p>
            <a:r>
              <a:t>Struttura elettronica degli atomi</a:t>
            </a:r>
          </a:p>
        </p:txBody>
      </p:sp>
      <p:sp>
        <p:nvSpPr>
          <p:cNvPr id="92" name="Modello atomico ad orbitali"/>
          <p:cNvSpPr txBox="1"/>
          <p:nvPr/>
        </p:nvSpPr>
        <p:spPr>
          <a:xfrm>
            <a:off x="2669364" y="627464"/>
            <a:ext cx="4989922" cy="544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0" marR="0" algn="just" defTabSz="457200">
              <a:defRPr sz="3200">
                <a:uFillTx/>
                <a:latin typeface="Times New Roman"/>
                <a:ea typeface="Times New Roman"/>
                <a:cs typeface="Times New Roman"/>
                <a:sym typeface="Times New Roman"/>
              </a:defRPr>
            </a:lvl1pPr>
          </a:lstStyle>
          <a:p>
            <a:r>
              <a:t>Modello atomico ad orbitali</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2"/>
                                        </p:tgtEl>
                                        <p:attrNameLst>
                                          <p:attrName>style.visibility</p:attrName>
                                        </p:attrNameLst>
                                      </p:cBhvr>
                                      <p:to>
                                        <p:strVal val="visible"/>
                                      </p:to>
                                    </p:set>
                                    <p:animEffect transition="in" filter="dissolv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88"/>
                                        </p:tgtEl>
                                        <p:attrNameLst>
                                          <p:attrName>style.visibility</p:attrName>
                                        </p:attrNameLst>
                                      </p:cBhvr>
                                      <p:to>
                                        <p:strVal val="visible"/>
                                      </p:to>
                                    </p:set>
                                    <p:animEffect transition="in" filter="dissolve">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87"/>
                                        </p:tgtEl>
                                        <p:attrNameLst>
                                          <p:attrName>style.visibility</p:attrName>
                                        </p:attrNameLst>
                                      </p:cBhvr>
                                      <p:to>
                                        <p:strVal val="visible"/>
                                      </p:to>
                                    </p:set>
                                    <p:animEffect transition="in" filter="dissolve">
                                      <p:cBhvr>
                                        <p:cTn id="17" dur="10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89"/>
                                        </p:tgtEl>
                                        <p:attrNameLst>
                                          <p:attrName>style.visibility</p:attrName>
                                        </p:attrNameLst>
                                      </p:cBhvr>
                                      <p:to>
                                        <p:strVal val="visible"/>
                                      </p:to>
                                    </p:set>
                                    <p:animEffect transition="in" filter="dissolve">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90"/>
                                        </p:tgtEl>
                                        <p:attrNameLst>
                                          <p:attrName>style.visibility</p:attrName>
                                        </p:attrNameLst>
                                      </p:cBhvr>
                                      <p:to>
                                        <p:strVal val="visible"/>
                                      </p:to>
                                    </p:set>
                                    <p:animEffect transition="in" filter="dissolve">
                                      <p:cBhvr>
                                        <p:cTn id="2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3" animBg="1" advAuto="0"/>
      <p:bldP spid="88" grpId="2" animBg="1" advAuto="0"/>
      <p:bldP spid="89" grpId="4" animBg="1" advAuto="0"/>
      <p:bldP spid="90" grpId="5" animBg="1" advAuto="0"/>
      <p:bldP spid="92"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Numero diapositiva"/>
          <p:cNvSpPr txBox="1">
            <a:spLocks noGrp="1"/>
          </p:cNvSpPr>
          <p:nvPr>
            <p:ph type="sldNum" sz="quarter" idx="2"/>
          </p:nvPr>
        </p:nvSpPr>
        <p:spPr>
          <a:xfrm>
            <a:off x="9561829" y="0"/>
            <a:ext cx="193041" cy="2870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96" name="Orbitali con lo stesso numero quantico n sono detti appartenere allo stesso strato (o livello) elettronico."/>
          <p:cNvSpPr txBox="1"/>
          <p:nvPr/>
        </p:nvSpPr>
        <p:spPr>
          <a:xfrm>
            <a:off x="266700" y="3789870"/>
            <a:ext cx="9296400" cy="889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defTabSz="457200">
              <a:defRPr sz="2800">
                <a:uFillTx/>
                <a:latin typeface="Times New Roman"/>
                <a:ea typeface="Times New Roman"/>
                <a:cs typeface="Times New Roman"/>
                <a:sym typeface="Times New Roman"/>
              </a:defRPr>
            </a:pPr>
            <a:r>
              <a:t>Orbitali con lo stesso numero quantico </a:t>
            </a:r>
            <a:r>
              <a:rPr b="1" i="1"/>
              <a:t>n</a:t>
            </a:r>
            <a:r>
              <a:t> sono detti appartenere allo stesso strato (o livello) elettronico. </a:t>
            </a:r>
          </a:p>
        </p:txBody>
      </p:sp>
      <p:sp>
        <p:nvSpPr>
          <p:cNvPr id="97" name="Numero quantico principale n"/>
          <p:cNvSpPr txBox="1"/>
          <p:nvPr/>
        </p:nvSpPr>
        <p:spPr>
          <a:xfrm>
            <a:off x="457200" y="181202"/>
            <a:ext cx="8915400" cy="666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ctr" defTabSz="457200">
              <a:defRPr sz="3000" b="1">
                <a:uFillTx/>
              </a:defRPr>
            </a:pPr>
            <a:r>
              <a:t>Numero quantico principale </a:t>
            </a:r>
            <a:r>
              <a:rPr sz="4000" i="1"/>
              <a:t>n</a:t>
            </a:r>
          </a:p>
        </p:txBody>
      </p:sp>
      <p:sp>
        <p:nvSpPr>
          <p:cNvPr id="98" name="Determina il livello energetico dell’elettrone."/>
          <p:cNvSpPr txBox="1"/>
          <p:nvPr/>
        </p:nvSpPr>
        <p:spPr>
          <a:xfrm>
            <a:off x="190500" y="1028140"/>
            <a:ext cx="9448800" cy="544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187325" marR="0" indent="-187325" algn="just" defTabSz="457200">
              <a:buSzPct val="100000"/>
              <a:buFont typeface="Times New Roman"/>
              <a:buChar char="•"/>
              <a:defRPr sz="3200">
                <a:uFillTx/>
                <a:latin typeface="Times New Roman"/>
                <a:ea typeface="Times New Roman"/>
                <a:cs typeface="Times New Roman"/>
                <a:sym typeface="Times New Roman"/>
              </a:defRPr>
            </a:lvl1pPr>
          </a:lstStyle>
          <a:p>
            <a:r>
              <a:t>Determina il livello energetico dell’elettrone.</a:t>
            </a:r>
          </a:p>
        </p:txBody>
      </p:sp>
      <p:sp>
        <p:nvSpPr>
          <p:cNvPr id="99" name="Assume qualsiasi valore intero positivo (1, 2, 3, ….)."/>
          <p:cNvSpPr txBox="1"/>
          <p:nvPr/>
        </p:nvSpPr>
        <p:spPr>
          <a:xfrm>
            <a:off x="228600" y="1652037"/>
            <a:ext cx="9448800" cy="544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187325" marR="0" indent="-187325" algn="just" defTabSz="457200">
              <a:buSzPct val="100000"/>
              <a:buFont typeface="Times New Roman"/>
              <a:buChar char="•"/>
              <a:defRPr sz="3200">
                <a:uFillTx/>
                <a:latin typeface="Times New Roman"/>
                <a:ea typeface="Times New Roman"/>
                <a:cs typeface="Times New Roman"/>
                <a:sym typeface="Times New Roman"/>
              </a:defRPr>
            </a:lvl1pPr>
          </a:lstStyle>
          <a:p>
            <a:r>
              <a:t>Assume qualsiasi valore intero positivo (1, 2, 3, ….).</a:t>
            </a:r>
          </a:p>
        </p:txBody>
      </p:sp>
      <p:sp>
        <p:nvSpPr>
          <p:cNvPr id="100" name="Più è grande maggiore è l’energia."/>
          <p:cNvSpPr txBox="1"/>
          <p:nvPr/>
        </p:nvSpPr>
        <p:spPr>
          <a:xfrm>
            <a:off x="228600" y="2275935"/>
            <a:ext cx="9448800" cy="544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187325" marR="0" indent="-187325" algn="just" defTabSz="457200">
              <a:buSzPct val="100000"/>
              <a:buFont typeface="Times New Roman"/>
              <a:buChar char="•"/>
              <a:defRPr sz="3200">
                <a:uFillTx/>
                <a:latin typeface="Times New Roman"/>
                <a:ea typeface="Times New Roman"/>
                <a:cs typeface="Times New Roman"/>
                <a:sym typeface="Times New Roman"/>
              </a:defRPr>
            </a:lvl1pPr>
          </a:lstStyle>
          <a:p>
            <a:r>
              <a:t>Più è grande maggiore è l’energia.</a:t>
            </a:r>
          </a:p>
        </p:txBody>
      </p:sp>
      <p:sp>
        <p:nvSpPr>
          <p:cNvPr id="101" name="Più è grande maggiore è la dimensione dell’orbitale."/>
          <p:cNvSpPr txBox="1"/>
          <p:nvPr/>
        </p:nvSpPr>
        <p:spPr>
          <a:xfrm>
            <a:off x="228600" y="3000188"/>
            <a:ext cx="9448800" cy="544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187325" marR="0" indent="-187325" algn="just" defTabSz="457200">
              <a:buSzPct val="100000"/>
              <a:buFont typeface="Times New Roman"/>
              <a:buChar char="•"/>
              <a:defRPr sz="3200">
                <a:uFillTx/>
                <a:latin typeface="Times New Roman"/>
                <a:ea typeface="Times New Roman"/>
                <a:cs typeface="Times New Roman"/>
                <a:sym typeface="Times New Roman"/>
              </a:defRPr>
            </a:lvl1pPr>
          </a:lstStyle>
          <a:p>
            <a:r>
              <a:t>Più è grande maggiore è la dimensione dell’orbitale.</a:t>
            </a:r>
          </a:p>
        </p:txBody>
      </p:sp>
      <p:sp>
        <p:nvSpPr>
          <p:cNvPr id="102" name="Il numero massimo di elettroni per ogni strato è pari a:"/>
          <p:cNvSpPr txBox="1"/>
          <p:nvPr/>
        </p:nvSpPr>
        <p:spPr>
          <a:xfrm>
            <a:off x="304800" y="4803472"/>
            <a:ext cx="9296400" cy="48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0" marR="0" defTabSz="457200">
              <a:defRPr sz="2800">
                <a:uFillTx/>
                <a:latin typeface="Times New Roman"/>
                <a:ea typeface="Times New Roman"/>
                <a:cs typeface="Times New Roman"/>
                <a:sym typeface="Times New Roman"/>
              </a:defRPr>
            </a:lvl1pPr>
          </a:lstStyle>
          <a:p>
            <a:r>
              <a:t>Il numero massimo di elettroni per ogni strato è pari a:</a:t>
            </a:r>
          </a:p>
        </p:txBody>
      </p:sp>
      <p:sp>
        <p:nvSpPr>
          <p:cNvPr id="103" name="2n2"/>
          <p:cNvSpPr txBox="1"/>
          <p:nvPr/>
        </p:nvSpPr>
        <p:spPr>
          <a:xfrm>
            <a:off x="4144756" y="5526658"/>
            <a:ext cx="1066801" cy="666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defTabSz="457200">
              <a:defRPr sz="4000" b="1">
                <a:uFillTx/>
                <a:latin typeface="Times New Roman"/>
                <a:ea typeface="Times New Roman"/>
                <a:cs typeface="Times New Roman"/>
                <a:sym typeface="Times New Roman"/>
              </a:defRPr>
            </a:pPr>
            <a:r>
              <a:t>2</a:t>
            </a:r>
            <a:r>
              <a:rPr i="1"/>
              <a:t>n</a:t>
            </a:r>
            <a:r>
              <a:rPr baseline="30000"/>
              <a:t>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98"/>
                                        </p:tgtEl>
                                        <p:attrNameLst>
                                          <p:attrName>style.visibility</p:attrName>
                                        </p:attrNameLst>
                                      </p:cBhvr>
                                      <p:to>
                                        <p:strVal val="visible"/>
                                      </p:to>
                                    </p:set>
                                    <p:animEffect transition="in" filter="dissolv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99"/>
                                        </p:tgtEl>
                                        <p:attrNameLst>
                                          <p:attrName>style.visibility</p:attrName>
                                        </p:attrNameLst>
                                      </p:cBhvr>
                                      <p:to>
                                        <p:strVal val="visible"/>
                                      </p:to>
                                    </p:set>
                                    <p:animEffect transition="in" filter="dissolve">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00"/>
                                        </p:tgtEl>
                                        <p:attrNameLst>
                                          <p:attrName>style.visibility</p:attrName>
                                        </p:attrNameLst>
                                      </p:cBhvr>
                                      <p:to>
                                        <p:strVal val="visible"/>
                                      </p:to>
                                    </p:set>
                                    <p:animEffect transition="in" filter="dissolve">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101"/>
                                        </p:tgtEl>
                                        <p:attrNameLst>
                                          <p:attrName>style.visibility</p:attrName>
                                        </p:attrNameLst>
                                      </p:cBhvr>
                                      <p:to>
                                        <p:strVal val="visible"/>
                                      </p:to>
                                    </p:set>
                                    <p:animEffect transition="in" filter="dissolve">
                                      <p:cBhvr>
                                        <p:cTn id="22" dur="500"/>
                                        <p:tgtEl>
                                          <p:spTgt spid="10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96"/>
                                        </p:tgtEl>
                                        <p:attrNameLst>
                                          <p:attrName>style.visibility</p:attrName>
                                        </p:attrNameLst>
                                      </p:cBhvr>
                                      <p:to>
                                        <p:strVal val="visible"/>
                                      </p:to>
                                    </p:set>
                                    <p:animEffect transition="in" filter="dissolve">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102"/>
                                        </p:tgtEl>
                                        <p:attrNameLst>
                                          <p:attrName>style.visibility</p:attrName>
                                        </p:attrNameLst>
                                      </p:cBhvr>
                                      <p:to>
                                        <p:strVal val="visible"/>
                                      </p:to>
                                    </p:set>
                                    <p:animEffect transition="in" filter="dissolve">
                                      <p:cBhvr>
                                        <p:cTn id="32" dur="500"/>
                                        <p:tgtEl>
                                          <p:spTgt spid="10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103"/>
                                        </p:tgtEl>
                                        <p:attrNameLst>
                                          <p:attrName>style.visibility</p:attrName>
                                        </p:attrNameLst>
                                      </p:cBhvr>
                                      <p:to>
                                        <p:strVal val="visible"/>
                                      </p:to>
                                    </p:set>
                                    <p:animEffect transition="in" filter="dissolve">
                                      <p:cBhvr>
                                        <p:cTn id="3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5" animBg="1" advAuto="0"/>
      <p:bldP spid="98" grpId="1" animBg="1" advAuto="0"/>
      <p:bldP spid="99" grpId="2" animBg="1" advAuto="0"/>
      <p:bldP spid="100" grpId="3" animBg="1" advAuto="0"/>
      <p:bldP spid="101" grpId="4" animBg="1" advAuto="0"/>
      <p:bldP spid="102" grpId="6" animBg="1" advAuto="0"/>
      <p:bldP spid="103" grpId="7"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Numero diapositiva"/>
          <p:cNvSpPr txBox="1">
            <a:spLocks noGrp="1"/>
          </p:cNvSpPr>
          <p:nvPr>
            <p:ph type="sldNum" sz="quarter" idx="2"/>
          </p:nvPr>
        </p:nvSpPr>
        <p:spPr>
          <a:xfrm>
            <a:off x="9561829" y="0"/>
            <a:ext cx="193041" cy="2870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107" name="Numero quantico secondario  l"/>
          <p:cNvSpPr txBox="1"/>
          <p:nvPr/>
        </p:nvSpPr>
        <p:spPr>
          <a:xfrm>
            <a:off x="457200" y="-1"/>
            <a:ext cx="8915400" cy="666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ctr" defTabSz="457200">
              <a:defRPr sz="3000" b="1">
                <a:uFillTx/>
              </a:defRPr>
            </a:pPr>
            <a:r>
              <a:t>Numero quantico secondario  </a:t>
            </a:r>
            <a:r>
              <a:rPr sz="4000" i="1"/>
              <a:t>l</a:t>
            </a:r>
          </a:p>
        </p:txBody>
      </p:sp>
      <p:sp>
        <p:nvSpPr>
          <p:cNvPr id="108" name="Definito anche azimutale o angolare"/>
          <p:cNvSpPr txBox="1"/>
          <p:nvPr/>
        </p:nvSpPr>
        <p:spPr>
          <a:xfrm>
            <a:off x="228600" y="838200"/>
            <a:ext cx="9448800" cy="544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7325" marR="0" indent="-187325" algn="just" defTabSz="457200">
              <a:buSzPct val="100000"/>
              <a:buFont typeface="Times New Roman"/>
              <a:buChar char="•"/>
              <a:defRPr sz="3200">
                <a:uFillTx/>
                <a:latin typeface="Times New Roman"/>
                <a:ea typeface="Times New Roman"/>
                <a:cs typeface="Times New Roman"/>
                <a:sym typeface="Times New Roman"/>
              </a:defRPr>
            </a:pPr>
            <a:r>
              <a:t>Definito anche </a:t>
            </a:r>
            <a:r>
              <a:rPr b="1" i="1"/>
              <a:t>azimutale</a:t>
            </a:r>
            <a:r>
              <a:t> o </a:t>
            </a:r>
            <a:r>
              <a:rPr b="1" i="1"/>
              <a:t>angolare</a:t>
            </a:r>
          </a:p>
        </p:txBody>
      </p:sp>
      <p:sp>
        <p:nvSpPr>
          <p:cNvPr id="109" name="Distingue la diversa forma di orbitali con identico n"/>
          <p:cNvSpPr txBox="1"/>
          <p:nvPr/>
        </p:nvSpPr>
        <p:spPr>
          <a:xfrm>
            <a:off x="228600" y="1519237"/>
            <a:ext cx="9448800" cy="544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7325" marR="0" indent="-187325" algn="just" defTabSz="457200">
              <a:buSzPct val="100000"/>
              <a:buFont typeface="Times New Roman"/>
              <a:buChar char="•"/>
              <a:defRPr sz="3200">
                <a:uFillTx/>
                <a:latin typeface="Times New Roman"/>
                <a:ea typeface="Times New Roman"/>
                <a:cs typeface="Times New Roman"/>
                <a:sym typeface="Times New Roman"/>
              </a:defRPr>
            </a:pPr>
            <a:r>
              <a:t>Distingue la diversa forma di orbitali con identico </a:t>
            </a:r>
            <a:r>
              <a:rPr b="1" i="1"/>
              <a:t>n</a:t>
            </a:r>
          </a:p>
        </p:txBody>
      </p:sp>
      <p:sp>
        <p:nvSpPr>
          <p:cNvPr id="110" name="Può assumere tutti i valori interi compresi tra 0 e n-1"/>
          <p:cNvSpPr txBox="1"/>
          <p:nvPr/>
        </p:nvSpPr>
        <p:spPr>
          <a:xfrm>
            <a:off x="228600" y="2201862"/>
            <a:ext cx="9448800" cy="544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7325" marR="0" indent="-187325" algn="just" defTabSz="457200">
              <a:buSzPct val="100000"/>
              <a:buFont typeface="Times New Roman"/>
              <a:buChar char="•"/>
              <a:defRPr sz="3200">
                <a:uFillTx/>
                <a:latin typeface="Times New Roman"/>
                <a:ea typeface="Times New Roman"/>
                <a:cs typeface="Times New Roman"/>
                <a:sym typeface="Times New Roman"/>
              </a:defRPr>
            </a:pPr>
            <a:r>
              <a:t>Può assumere tutti i valori interi compresi tra </a:t>
            </a:r>
            <a:r>
              <a:rPr b="1"/>
              <a:t>0</a:t>
            </a:r>
            <a:r>
              <a:t> e </a:t>
            </a:r>
            <a:r>
              <a:rPr b="1" i="1"/>
              <a:t>n</a:t>
            </a:r>
            <a:r>
              <a:rPr b="1"/>
              <a:t>-1</a:t>
            </a:r>
          </a:p>
        </p:txBody>
      </p:sp>
      <p:sp>
        <p:nvSpPr>
          <p:cNvPr id="111" name="Orbitali con lo stesso numero quantico l  hanno la stessa forma e sono detti appartenere allo stesso sottolivello."/>
          <p:cNvSpPr txBox="1"/>
          <p:nvPr/>
        </p:nvSpPr>
        <p:spPr>
          <a:xfrm>
            <a:off x="228600" y="2819400"/>
            <a:ext cx="9296400" cy="8891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defTabSz="457200">
              <a:defRPr sz="2800">
                <a:uFillTx/>
                <a:latin typeface="Times New Roman"/>
                <a:ea typeface="Times New Roman"/>
                <a:cs typeface="Times New Roman"/>
                <a:sym typeface="Times New Roman"/>
              </a:defRPr>
            </a:pPr>
            <a:r>
              <a:t>Orbitali con lo stesso numero quantico </a:t>
            </a:r>
            <a:r>
              <a:rPr b="1" i="1"/>
              <a:t>l</a:t>
            </a:r>
            <a:r>
              <a:t>  hanno la stessa forma e sono detti appartenere allo stesso sottolivello. </a:t>
            </a:r>
          </a:p>
        </p:txBody>
      </p:sp>
      <p:sp>
        <p:nvSpPr>
          <p:cNvPr id="112" name="Ad esempio per n = 3 si possono avere tre tipi di orbitali distinti dai valori di l pari a:"/>
          <p:cNvSpPr txBox="1"/>
          <p:nvPr/>
        </p:nvSpPr>
        <p:spPr>
          <a:xfrm>
            <a:off x="228600" y="3854450"/>
            <a:ext cx="9677400" cy="10139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defTabSz="457200">
              <a:defRPr sz="3200">
                <a:uFillTx/>
                <a:latin typeface="Times New Roman"/>
                <a:ea typeface="Times New Roman"/>
                <a:cs typeface="Times New Roman"/>
                <a:sym typeface="Times New Roman"/>
              </a:defRPr>
            </a:pPr>
            <a:r>
              <a:t>Ad esempio per </a:t>
            </a:r>
            <a:r>
              <a:rPr b="1" i="1"/>
              <a:t>n</a:t>
            </a:r>
            <a:r>
              <a:t> = 3 si possono avere tre tipi di orbitali distinti dai valori di </a:t>
            </a:r>
            <a:r>
              <a:rPr b="1" i="1"/>
              <a:t>l</a:t>
            </a:r>
            <a:r>
              <a:t> pari a:</a:t>
            </a:r>
          </a:p>
        </p:txBody>
      </p:sp>
      <p:sp>
        <p:nvSpPr>
          <p:cNvPr id="113" name="n -1 = 2         l = 0, 1, 2"/>
          <p:cNvSpPr txBox="1"/>
          <p:nvPr/>
        </p:nvSpPr>
        <p:spPr>
          <a:xfrm>
            <a:off x="5486400" y="4341812"/>
            <a:ext cx="3881597" cy="544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0" marR="0" defTabSz="457200">
              <a:defRPr sz="3200" b="1" i="1">
                <a:uFillTx/>
                <a:latin typeface="Times New Roman"/>
                <a:ea typeface="Times New Roman"/>
                <a:cs typeface="Times New Roman"/>
                <a:sym typeface="Times New Roman"/>
              </a:defRPr>
            </a:pPr>
            <a:r>
              <a:t>n</a:t>
            </a:r>
            <a:r>
              <a:rPr b="0" i="0"/>
              <a:t> -1 = 2         </a:t>
            </a:r>
            <a:r>
              <a:t>l</a:t>
            </a:r>
            <a:r>
              <a:rPr b="0" i="0"/>
              <a:t> = 0, 1, 2</a:t>
            </a:r>
          </a:p>
        </p:txBody>
      </p:sp>
      <p:sp>
        <p:nvSpPr>
          <p:cNvPr id="114" name="I diversi sottolivelli sono indicati con le seguenti lettere.…"/>
          <p:cNvSpPr txBox="1"/>
          <p:nvPr/>
        </p:nvSpPr>
        <p:spPr>
          <a:xfrm>
            <a:off x="228600" y="4953000"/>
            <a:ext cx="9296400" cy="1295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defTabSz="457200">
              <a:defRPr sz="2800">
                <a:uFillTx/>
                <a:latin typeface="Times New Roman"/>
                <a:ea typeface="Times New Roman"/>
                <a:cs typeface="Times New Roman"/>
                <a:sym typeface="Times New Roman"/>
              </a:defRPr>
            </a:pPr>
            <a:r>
              <a:t>I diversi sottolivelli sono indicati con le seguenti lettere. </a:t>
            </a:r>
          </a:p>
          <a:p>
            <a:pPr marL="0" marR="0" defTabSz="457200">
              <a:defRPr sz="2800" b="1" i="1">
                <a:uFillTx/>
                <a:latin typeface="Times New Roman"/>
                <a:ea typeface="Times New Roman"/>
                <a:cs typeface="Times New Roman"/>
                <a:sym typeface="Times New Roman"/>
              </a:defRPr>
            </a:pPr>
            <a:r>
              <a:t>		l</a:t>
            </a:r>
            <a:r>
              <a:rPr b="0" i="0"/>
              <a:t>			           0	1	2	3	4</a:t>
            </a:r>
          </a:p>
          <a:p>
            <a:pPr marL="0" marR="0" defTabSz="457200">
              <a:defRPr sz="2800">
                <a:uFillTx/>
                <a:latin typeface="Times New Roman"/>
                <a:ea typeface="Times New Roman"/>
                <a:cs typeface="Times New Roman"/>
                <a:sym typeface="Times New Roman"/>
              </a:defRPr>
            </a:pPr>
            <a:r>
              <a:t>		Sottolivello		s	p	d	f	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08"/>
                                        </p:tgtEl>
                                        <p:attrNameLst>
                                          <p:attrName>style.visibility</p:attrName>
                                        </p:attrNameLst>
                                      </p:cBhvr>
                                      <p:to>
                                        <p:strVal val="visible"/>
                                      </p:to>
                                    </p:set>
                                    <p:animEffect transition="in" filter="dissolv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09"/>
                                        </p:tgtEl>
                                        <p:attrNameLst>
                                          <p:attrName>style.visibility</p:attrName>
                                        </p:attrNameLst>
                                      </p:cBhvr>
                                      <p:to>
                                        <p:strVal val="visible"/>
                                      </p:to>
                                    </p:set>
                                    <p:animEffect transition="in" filter="dissolve">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10"/>
                                        </p:tgtEl>
                                        <p:attrNameLst>
                                          <p:attrName>style.visibility</p:attrName>
                                        </p:attrNameLst>
                                      </p:cBhvr>
                                      <p:to>
                                        <p:strVal val="visible"/>
                                      </p:to>
                                    </p:set>
                                    <p:animEffect transition="in" filter="dissolve">
                                      <p:cBhvr>
                                        <p:cTn id="17" dur="500"/>
                                        <p:tgtEl>
                                          <p:spTgt spid="1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111"/>
                                        </p:tgtEl>
                                        <p:attrNameLst>
                                          <p:attrName>style.visibility</p:attrName>
                                        </p:attrNameLst>
                                      </p:cBhvr>
                                      <p:to>
                                        <p:strVal val="visible"/>
                                      </p:to>
                                    </p:set>
                                    <p:animEffect transition="in" filter="dissolve">
                                      <p:cBhvr>
                                        <p:cTn id="22" dur="500"/>
                                        <p:tgtEl>
                                          <p:spTgt spid="1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112"/>
                                        </p:tgtEl>
                                        <p:attrNameLst>
                                          <p:attrName>style.visibility</p:attrName>
                                        </p:attrNameLst>
                                      </p:cBhvr>
                                      <p:to>
                                        <p:strVal val="visible"/>
                                      </p:to>
                                    </p:set>
                                    <p:animEffect transition="in" filter="dissolve">
                                      <p:cBhvr>
                                        <p:cTn id="27" dur="500"/>
                                        <p:tgtEl>
                                          <p:spTgt spid="1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113"/>
                                        </p:tgtEl>
                                        <p:attrNameLst>
                                          <p:attrName>style.visibility</p:attrName>
                                        </p:attrNameLst>
                                      </p:cBhvr>
                                      <p:to>
                                        <p:strVal val="visible"/>
                                      </p:to>
                                    </p:set>
                                    <p:animEffect transition="in" filter="dissolve">
                                      <p:cBhvr>
                                        <p:cTn id="32" dur="500"/>
                                        <p:tgtEl>
                                          <p:spTgt spid="1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114"/>
                                        </p:tgtEl>
                                        <p:attrNameLst>
                                          <p:attrName>style.visibility</p:attrName>
                                        </p:attrNameLst>
                                      </p:cBhvr>
                                      <p:to>
                                        <p:strVal val="visible"/>
                                      </p:to>
                                    </p:set>
                                    <p:animEffect transition="in" filter="dissolve">
                                      <p:cBhvr>
                                        <p:cTn id="3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1" animBg="1" advAuto="0"/>
      <p:bldP spid="109" grpId="2" animBg="1" advAuto="0"/>
      <p:bldP spid="110" grpId="3" animBg="1" advAuto="0"/>
      <p:bldP spid="111" grpId="4" animBg="1" advAuto="0"/>
      <p:bldP spid="112" grpId="5" animBg="1" advAuto="0"/>
      <p:bldP spid="113" grpId="6" animBg="1" advAuto="0"/>
      <p:bldP spid="114" grpId="7"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Numero diapositiva"/>
          <p:cNvSpPr txBox="1">
            <a:spLocks noGrp="1"/>
          </p:cNvSpPr>
          <p:nvPr>
            <p:ph type="sldNum" sz="quarter" idx="2"/>
          </p:nvPr>
        </p:nvSpPr>
        <p:spPr>
          <a:xfrm>
            <a:off x="9561829" y="0"/>
            <a:ext cx="193041" cy="2870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118" name="Numero quantico magnetico  ml"/>
          <p:cNvSpPr txBox="1"/>
          <p:nvPr/>
        </p:nvSpPr>
        <p:spPr>
          <a:xfrm>
            <a:off x="457200" y="-1"/>
            <a:ext cx="8915400" cy="763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ctr" defTabSz="457200">
              <a:defRPr sz="3000" b="1">
                <a:uFillTx/>
              </a:defRPr>
            </a:pPr>
            <a:r>
              <a:t>Numero quantico magnetico  </a:t>
            </a:r>
            <a:r>
              <a:rPr sz="4000" i="1"/>
              <a:t>m</a:t>
            </a:r>
            <a:r>
              <a:rPr sz="4000" i="1" baseline="-25000"/>
              <a:t>l</a:t>
            </a:r>
          </a:p>
        </p:txBody>
      </p:sp>
      <p:sp>
        <p:nvSpPr>
          <p:cNvPr id="119" name="Definito anche del momento magnetico"/>
          <p:cNvSpPr txBox="1"/>
          <p:nvPr/>
        </p:nvSpPr>
        <p:spPr>
          <a:xfrm>
            <a:off x="228600" y="533400"/>
            <a:ext cx="9448800" cy="544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7325" marR="0" indent="-187325" algn="just" defTabSz="457200">
              <a:buSzPct val="100000"/>
              <a:buFont typeface="Times New Roman"/>
              <a:buChar char="•"/>
              <a:defRPr sz="3200">
                <a:uFillTx/>
                <a:latin typeface="Times New Roman"/>
                <a:ea typeface="Times New Roman"/>
                <a:cs typeface="Times New Roman"/>
                <a:sym typeface="Times New Roman"/>
              </a:defRPr>
            </a:pPr>
            <a:r>
              <a:t>Definito anche del </a:t>
            </a:r>
            <a:r>
              <a:rPr b="1"/>
              <a:t>momento magnetico</a:t>
            </a:r>
          </a:p>
        </p:txBody>
      </p:sp>
      <p:sp>
        <p:nvSpPr>
          <p:cNvPr id="120" name="Determina l’orientazione spaziale di orbitali con n e l definiti"/>
          <p:cNvSpPr txBox="1"/>
          <p:nvPr/>
        </p:nvSpPr>
        <p:spPr>
          <a:xfrm>
            <a:off x="228600" y="1077912"/>
            <a:ext cx="8610600" cy="1013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7325" marR="0" indent="-187325" algn="just" defTabSz="457200">
              <a:buSzPct val="100000"/>
              <a:buFont typeface="Times New Roman"/>
              <a:buChar char="•"/>
              <a:defRPr sz="3200">
                <a:uFillTx/>
                <a:latin typeface="Times New Roman"/>
                <a:ea typeface="Times New Roman"/>
                <a:cs typeface="Times New Roman"/>
                <a:sym typeface="Times New Roman"/>
              </a:defRPr>
            </a:pPr>
            <a:r>
              <a:t>Determina l’orientazione spaziale di orbitali con </a:t>
            </a:r>
            <a:r>
              <a:rPr b="1" i="1"/>
              <a:t>n</a:t>
            </a:r>
            <a:r>
              <a:t> e </a:t>
            </a:r>
            <a:r>
              <a:rPr b="1" i="1"/>
              <a:t>l</a:t>
            </a:r>
            <a:r>
              <a:t> definiti</a:t>
            </a:r>
          </a:p>
        </p:txBody>
      </p:sp>
      <p:sp>
        <p:nvSpPr>
          <p:cNvPr id="121" name="Può assumere tutti i valori interi compresi tra -l e +l"/>
          <p:cNvSpPr txBox="1"/>
          <p:nvPr/>
        </p:nvSpPr>
        <p:spPr>
          <a:xfrm>
            <a:off x="228600" y="2608262"/>
            <a:ext cx="9448800" cy="544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7325" marR="0" indent="-187325" algn="just" defTabSz="457200">
              <a:buSzPct val="100000"/>
              <a:buFont typeface="Times New Roman"/>
              <a:buChar char="•"/>
              <a:defRPr sz="3200">
                <a:uFillTx/>
                <a:latin typeface="Times New Roman"/>
                <a:ea typeface="Times New Roman"/>
                <a:cs typeface="Times New Roman"/>
                <a:sym typeface="Times New Roman"/>
              </a:defRPr>
            </a:pPr>
            <a:r>
              <a:t>Può assumere tutti i valori interi compresi tra </a:t>
            </a:r>
            <a:r>
              <a:rPr b="1"/>
              <a:t>-</a:t>
            </a:r>
            <a:r>
              <a:rPr b="1" i="1"/>
              <a:t>l</a:t>
            </a:r>
            <a:r>
              <a:rPr b="1"/>
              <a:t> </a:t>
            </a:r>
            <a:r>
              <a:t>e</a:t>
            </a:r>
            <a:r>
              <a:rPr b="1"/>
              <a:t> +</a:t>
            </a:r>
            <a:r>
              <a:rPr b="1" i="1"/>
              <a:t>l</a:t>
            </a:r>
          </a:p>
        </p:txBody>
      </p:sp>
      <p:sp>
        <p:nvSpPr>
          <p:cNvPr id="122" name="Identifica il singolo orbitale in un sottolivello"/>
          <p:cNvSpPr txBox="1"/>
          <p:nvPr/>
        </p:nvSpPr>
        <p:spPr>
          <a:xfrm>
            <a:off x="228600" y="2109787"/>
            <a:ext cx="8610600" cy="544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187325" marR="0" indent="-187325" algn="just" defTabSz="457200">
              <a:buSzPct val="100000"/>
              <a:buFont typeface="Times New Roman"/>
              <a:buChar char="•"/>
              <a:defRPr sz="3200">
                <a:uFillTx/>
                <a:latin typeface="Times New Roman"/>
                <a:ea typeface="Times New Roman"/>
                <a:cs typeface="Times New Roman"/>
                <a:sym typeface="Times New Roman"/>
              </a:defRPr>
            </a:lvl1pPr>
          </a:lstStyle>
          <a:p>
            <a:r>
              <a:t>Identifica il singolo orbitale in un sottolivello</a:t>
            </a:r>
          </a:p>
        </p:txBody>
      </p:sp>
      <p:graphicFrame>
        <p:nvGraphicFramePr>
          <p:cNvPr id="123" name="Tabella"/>
          <p:cNvGraphicFramePr/>
          <p:nvPr/>
        </p:nvGraphicFramePr>
        <p:xfrm>
          <a:off x="609600" y="3200400"/>
          <a:ext cx="8610599" cy="2300286"/>
        </p:xfrm>
        <a:graphic>
          <a:graphicData uri="http://schemas.openxmlformats.org/drawingml/2006/table">
            <a:tbl>
              <a:tblPr>
                <a:tableStyleId>{4C3C2611-4C71-4FC5-86AE-919BDF0F9419}</a:tableStyleId>
              </a:tblPr>
              <a:tblGrid>
                <a:gridCol w="1135062">
                  <a:extLst>
                    <a:ext uri="{9D8B030D-6E8A-4147-A177-3AD203B41FA5}">
                      <a16:colId xmlns:a16="http://schemas.microsoft.com/office/drawing/2014/main" val="20000"/>
                    </a:ext>
                  </a:extLst>
                </a:gridCol>
                <a:gridCol w="1136650">
                  <a:extLst>
                    <a:ext uri="{9D8B030D-6E8A-4147-A177-3AD203B41FA5}">
                      <a16:colId xmlns:a16="http://schemas.microsoft.com/office/drawing/2014/main" val="20001"/>
                    </a:ext>
                  </a:extLst>
                </a:gridCol>
                <a:gridCol w="4357687">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420687">
                <a:tc>
                  <a:txBody>
                    <a:bodyPr/>
                    <a:lstStyle/>
                    <a:p>
                      <a:pPr>
                        <a:lnSpc>
                          <a:spcPct val="90000"/>
                        </a:lnSpc>
                        <a:spcBef>
                          <a:spcPts val="400"/>
                        </a:spcBef>
                        <a:defRPr sz="1800" b="1" i="1">
                          <a:uFillTx/>
                          <a:latin typeface="Times New Roman"/>
                          <a:ea typeface="Times New Roman"/>
                          <a:cs typeface="Times New Roman"/>
                          <a:sym typeface="Times New Roman"/>
                        </a:defRPr>
                      </a:pPr>
                      <a:r>
                        <a:t>l</a:t>
                      </a:r>
                      <a:r>
                        <a:rPr b="0" i="0"/>
                        <a:t> = 0</a:t>
                      </a:r>
                    </a:p>
                  </a:txBody>
                  <a:tcPr marL="45720" marR="45720" anchor="ctr"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nSpc>
                          <a:spcPct val="90000"/>
                        </a:lnSpc>
                        <a:spcBef>
                          <a:spcPts val="400"/>
                        </a:spcBef>
                        <a:defRPr sz="1800">
                          <a:uFillTx/>
                        </a:defRPr>
                      </a:pPr>
                      <a:r>
                        <a:rPr>
                          <a:latin typeface="Times New Roman"/>
                          <a:ea typeface="Times New Roman"/>
                          <a:cs typeface="Times New Roman"/>
                          <a:sym typeface="Times New Roman"/>
                        </a:rPr>
                        <a:t>s</a:t>
                      </a:r>
                    </a:p>
                  </a:txBody>
                  <a:tcPr marL="45720" marR="45720" anchor="ctr"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nSpc>
                          <a:spcPct val="90000"/>
                        </a:lnSpc>
                        <a:spcBef>
                          <a:spcPts val="400"/>
                        </a:spcBef>
                        <a:defRPr sz="1800" b="1" i="1">
                          <a:uFillTx/>
                          <a:latin typeface="Times New Roman"/>
                          <a:ea typeface="Times New Roman"/>
                          <a:cs typeface="Times New Roman"/>
                          <a:sym typeface="Times New Roman"/>
                        </a:defRPr>
                      </a:pPr>
                      <a:r>
                        <a:t>m</a:t>
                      </a:r>
                      <a:r>
                        <a:rPr baseline="-25000"/>
                        <a:t>l</a:t>
                      </a:r>
                      <a:r>
                        <a:rPr b="0" i="0"/>
                        <a:t> = 0</a:t>
                      </a:r>
                    </a:p>
                  </a:txBody>
                  <a:tcPr marL="45720" marR="45720" anchor="ctr"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nSpc>
                          <a:spcPct val="90000"/>
                        </a:lnSpc>
                        <a:spcBef>
                          <a:spcPts val="400"/>
                        </a:spcBef>
                        <a:defRPr sz="1800">
                          <a:uFillTx/>
                        </a:defRPr>
                      </a:pPr>
                      <a:r>
                        <a:rPr>
                          <a:latin typeface="Times New Roman"/>
                          <a:ea typeface="Times New Roman"/>
                          <a:cs typeface="Times New Roman"/>
                          <a:sym typeface="Times New Roman"/>
                        </a:rPr>
                        <a:t>1 orbitale s</a:t>
                      </a:r>
                    </a:p>
                  </a:txBody>
                  <a:tcPr marL="45720" marR="45720" anchor="ctr" horzOverflow="overflow">
                    <a:lnL w="12700">
                      <a:solidFill>
                        <a:srgbClr val="000000"/>
                      </a:solidFill>
                    </a:lnL>
                    <a:lnR w="28575">
                      <a:solidFill>
                        <a:srgbClr val="000000"/>
                      </a:solidFill>
                    </a:lnR>
                    <a:lnT w="28575">
                      <a:solidFill>
                        <a:srgbClr val="000000"/>
                      </a:solidFill>
                    </a:lnT>
                    <a:lnB w="12700">
                      <a:solidFill>
                        <a:srgbClr val="000000"/>
                      </a:solidFill>
                    </a:lnB>
                    <a:noFill/>
                  </a:tcPr>
                </a:tc>
                <a:extLst>
                  <a:ext uri="{0D108BD9-81ED-4DB2-BD59-A6C34878D82A}">
                    <a16:rowId xmlns:a16="http://schemas.microsoft.com/office/drawing/2014/main" val="10000"/>
                  </a:ext>
                </a:extLst>
              </a:tr>
              <a:tr h="627062">
                <a:tc>
                  <a:txBody>
                    <a:bodyPr/>
                    <a:lstStyle/>
                    <a:p>
                      <a:pPr>
                        <a:lnSpc>
                          <a:spcPct val="90000"/>
                        </a:lnSpc>
                        <a:spcBef>
                          <a:spcPts val="400"/>
                        </a:spcBef>
                        <a:defRPr sz="1800" b="1" i="1">
                          <a:uFillTx/>
                          <a:latin typeface="Times New Roman"/>
                          <a:ea typeface="Times New Roman"/>
                          <a:cs typeface="Times New Roman"/>
                          <a:sym typeface="Times New Roman"/>
                        </a:defRPr>
                      </a:pPr>
                      <a:r>
                        <a:t>l</a:t>
                      </a:r>
                      <a:r>
                        <a:rPr b="0" i="0"/>
                        <a:t> = 1</a:t>
                      </a:r>
                    </a:p>
                  </a:txBody>
                  <a:tcPr marL="45720" marR="45720" anchor="ctr"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90000"/>
                        </a:lnSpc>
                        <a:spcBef>
                          <a:spcPts val="400"/>
                        </a:spcBef>
                        <a:defRPr sz="1800">
                          <a:uFillTx/>
                        </a:defRPr>
                      </a:pPr>
                      <a:r>
                        <a:rPr>
                          <a:latin typeface="Times New Roman"/>
                          <a:ea typeface="Times New Roman"/>
                          <a:cs typeface="Times New Roman"/>
                          <a:sym typeface="Times New Roman"/>
                        </a:rPr>
                        <a:t>p</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90000"/>
                        </a:lnSpc>
                        <a:spcBef>
                          <a:spcPts val="400"/>
                        </a:spcBef>
                        <a:defRPr sz="1800" b="1" i="1">
                          <a:uFillTx/>
                          <a:latin typeface="Times New Roman"/>
                          <a:ea typeface="Times New Roman"/>
                          <a:cs typeface="Times New Roman"/>
                          <a:sym typeface="Times New Roman"/>
                        </a:defRPr>
                      </a:pPr>
                      <a:r>
                        <a:t>m</a:t>
                      </a:r>
                      <a:r>
                        <a:rPr baseline="-25000"/>
                        <a:t>l</a:t>
                      </a:r>
                      <a:r>
                        <a:rPr b="0" i="0"/>
                        <a:t> = -1, 0, +1</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90000"/>
                        </a:lnSpc>
                        <a:spcBef>
                          <a:spcPts val="400"/>
                        </a:spcBef>
                        <a:defRPr sz="1800">
                          <a:uFillTx/>
                        </a:defRPr>
                      </a:pPr>
                      <a:r>
                        <a:rPr>
                          <a:latin typeface="Times New Roman"/>
                          <a:ea typeface="Times New Roman"/>
                          <a:cs typeface="Times New Roman"/>
                          <a:sym typeface="Times New Roman"/>
                        </a:rPr>
                        <a:t>3 orbitali p</a:t>
                      </a:r>
                    </a:p>
                  </a:txBody>
                  <a:tcPr marL="45720" marR="45720" anchor="ctr"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627062">
                <a:tc>
                  <a:txBody>
                    <a:bodyPr/>
                    <a:lstStyle/>
                    <a:p>
                      <a:pPr>
                        <a:lnSpc>
                          <a:spcPct val="90000"/>
                        </a:lnSpc>
                        <a:spcBef>
                          <a:spcPts val="400"/>
                        </a:spcBef>
                        <a:defRPr sz="1800" b="1" i="1">
                          <a:uFillTx/>
                          <a:latin typeface="Times New Roman"/>
                          <a:ea typeface="Times New Roman"/>
                          <a:cs typeface="Times New Roman"/>
                          <a:sym typeface="Times New Roman"/>
                        </a:defRPr>
                      </a:pPr>
                      <a:r>
                        <a:t>l</a:t>
                      </a:r>
                      <a:r>
                        <a:rPr b="0" i="0"/>
                        <a:t> = 2</a:t>
                      </a:r>
                    </a:p>
                  </a:txBody>
                  <a:tcPr marL="45720" marR="45720" anchor="ctr"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90000"/>
                        </a:lnSpc>
                        <a:spcBef>
                          <a:spcPts val="400"/>
                        </a:spcBef>
                        <a:defRPr sz="1800">
                          <a:uFillTx/>
                        </a:defRPr>
                      </a:pPr>
                      <a:r>
                        <a:rPr>
                          <a:latin typeface="Times New Roman"/>
                          <a:ea typeface="Times New Roman"/>
                          <a:cs typeface="Times New Roman"/>
                          <a:sym typeface="Times New Roman"/>
                        </a:rPr>
                        <a:t>d</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90000"/>
                        </a:lnSpc>
                        <a:spcBef>
                          <a:spcPts val="400"/>
                        </a:spcBef>
                        <a:defRPr sz="1800" b="1" i="1">
                          <a:uFillTx/>
                          <a:latin typeface="Times New Roman"/>
                          <a:ea typeface="Times New Roman"/>
                          <a:cs typeface="Times New Roman"/>
                          <a:sym typeface="Times New Roman"/>
                        </a:defRPr>
                      </a:pPr>
                      <a:r>
                        <a:t>m</a:t>
                      </a:r>
                      <a:r>
                        <a:rPr baseline="-25000"/>
                        <a:t>l</a:t>
                      </a:r>
                      <a:r>
                        <a:rPr b="0" i="0"/>
                        <a:t> = -2, -1, 0, +1, +2</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nSpc>
                          <a:spcPct val="90000"/>
                        </a:lnSpc>
                        <a:spcBef>
                          <a:spcPts val="400"/>
                        </a:spcBef>
                        <a:defRPr sz="1800">
                          <a:uFillTx/>
                        </a:defRPr>
                      </a:pPr>
                      <a:r>
                        <a:rPr>
                          <a:latin typeface="Times New Roman"/>
                          <a:ea typeface="Times New Roman"/>
                          <a:cs typeface="Times New Roman"/>
                          <a:sym typeface="Times New Roman"/>
                        </a:rPr>
                        <a:t>5 orbitali d</a:t>
                      </a:r>
                    </a:p>
                  </a:txBody>
                  <a:tcPr marL="45720" marR="45720" anchor="ctr" horzOverflow="overflow">
                    <a:lnL w="12700">
                      <a:solidFill>
                        <a:srgbClr val="000000"/>
                      </a:solidFill>
                    </a:lnL>
                    <a:lnR w="28575">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625475">
                <a:tc>
                  <a:txBody>
                    <a:bodyPr/>
                    <a:lstStyle/>
                    <a:p>
                      <a:pPr>
                        <a:lnSpc>
                          <a:spcPct val="90000"/>
                        </a:lnSpc>
                        <a:spcBef>
                          <a:spcPts val="400"/>
                        </a:spcBef>
                        <a:defRPr sz="1800" b="1" i="1">
                          <a:uFillTx/>
                          <a:latin typeface="Times New Roman"/>
                          <a:ea typeface="Times New Roman"/>
                          <a:cs typeface="Times New Roman"/>
                          <a:sym typeface="Times New Roman"/>
                        </a:defRPr>
                      </a:pPr>
                      <a:r>
                        <a:t>l</a:t>
                      </a:r>
                      <a:r>
                        <a:rPr b="0" i="0"/>
                        <a:t> = 3</a:t>
                      </a:r>
                    </a:p>
                  </a:txBody>
                  <a:tcPr marL="45720" marR="45720" anchor="ctr"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nSpc>
                          <a:spcPct val="90000"/>
                        </a:lnSpc>
                        <a:spcBef>
                          <a:spcPts val="400"/>
                        </a:spcBef>
                        <a:defRPr sz="1800">
                          <a:uFillTx/>
                        </a:defRPr>
                      </a:pPr>
                      <a:r>
                        <a:rPr>
                          <a:latin typeface="Times New Roman"/>
                          <a:ea typeface="Times New Roman"/>
                          <a:cs typeface="Times New Roman"/>
                          <a:sym typeface="Times New Roman"/>
                        </a:rPr>
                        <a:t>f</a:t>
                      </a:r>
                    </a:p>
                  </a:txBody>
                  <a:tcPr marL="45720" marR="45720" anchor="ctr"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nSpc>
                          <a:spcPct val="90000"/>
                        </a:lnSpc>
                        <a:spcBef>
                          <a:spcPts val="400"/>
                        </a:spcBef>
                        <a:defRPr sz="1800" b="1" i="1">
                          <a:uFillTx/>
                          <a:latin typeface="Times New Roman"/>
                          <a:ea typeface="Times New Roman"/>
                          <a:cs typeface="Times New Roman"/>
                          <a:sym typeface="Times New Roman"/>
                        </a:defRPr>
                      </a:pPr>
                      <a:r>
                        <a:t>m</a:t>
                      </a:r>
                      <a:r>
                        <a:rPr baseline="-25000"/>
                        <a:t>l</a:t>
                      </a:r>
                      <a:r>
                        <a:rPr b="0" i="0"/>
                        <a:t> = -3, -2, -1, 0, +1, +2, +3</a:t>
                      </a:r>
                    </a:p>
                  </a:txBody>
                  <a:tcPr marL="45720" marR="45720" anchor="ctr"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nSpc>
                          <a:spcPct val="90000"/>
                        </a:lnSpc>
                        <a:spcBef>
                          <a:spcPts val="400"/>
                        </a:spcBef>
                        <a:defRPr sz="1800">
                          <a:uFillTx/>
                        </a:defRPr>
                      </a:pPr>
                      <a:r>
                        <a:rPr>
                          <a:latin typeface="Times New Roman"/>
                          <a:ea typeface="Times New Roman"/>
                          <a:cs typeface="Times New Roman"/>
                          <a:sym typeface="Times New Roman"/>
                        </a:rPr>
                        <a:t>7 orbitali f</a:t>
                      </a:r>
                    </a:p>
                  </a:txBody>
                  <a:tcPr marL="45720" marR="45720" anchor="ctr" horzOverflow="overflow">
                    <a:lnL w="12700">
                      <a:solidFill>
                        <a:srgbClr val="000000"/>
                      </a:solidFill>
                    </a:lnL>
                    <a:lnR w="28575">
                      <a:solidFill>
                        <a:srgbClr val="000000"/>
                      </a:solidFill>
                    </a:lnR>
                    <a:lnT w="12700">
                      <a:solidFill>
                        <a:srgbClr val="000000"/>
                      </a:solidFill>
                    </a:lnT>
                    <a:lnB w="28575">
                      <a:solidFill>
                        <a:srgbClr val="000000"/>
                      </a:solidFill>
                    </a:lnB>
                    <a:noFill/>
                  </a:tcPr>
                </a:tc>
                <a:extLst>
                  <a:ext uri="{0D108BD9-81ED-4DB2-BD59-A6C34878D82A}">
                    <a16:rowId xmlns:a16="http://schemas.microsoft.com/office/drawing/2014/main" val="10003"/>
                  </a:ext>
                </a:extLst>
              </a:tr>
            </a:tbl>
          </a:graphicData>
        </a:graphic>
      </p:graphicFrame>
      <p:sp>
        <p:nvSpPr>
          <p:cNvPr id="124" name="Orbitali con stesso l ma diverso ml hanno la stessa forma ma diversa orientazione spaziale. Per un dato l sono possibili 2l + 1 orientazioni diverse."/>
          <p:cNvSpPr txBox="1"/>
          <p:nvPr/>
        </p:nvSpPr>
        <p:spPr>
          <a:xfrm>
            <a:off x="0" y="5670550"/>
            <a:ext cx="9677400" cy="658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defTabSz="457200">
              <a:defRPr sz="1800">
                <a:uFillTx/>
                <a:latin typeface="Times New Roman"/>
                <a:ea typeface="Times New Roman"/>
                <a:cs typeface="Times New Roman"/>
                <a:sym typeface="Times New Roman"/>
              </a:defRPr>
            </a:pPr>
            <a:r>
              <a:t>Orbitali con stesso </a:t>
            </a:r>
            <a:r>
              <a:rPr b="1" i="1"/>
              <a:t>l</a:t>
            </a:r>
            <a:r>
              <a:t> ma diverso </a:t>
            </a:r>
            <a:r>
              <a:rPr b="1" i="1"/>
              <a:t>m</a:t>
            </a:r>
            <a:r>
              <a:rPr b="1" i="1" baseline="-25000"/>
              <a:t>l</a:t>
            </a:r>
            <a:r>
              <a:t> hanno la stessa forma ma diversa orientazione spaziale. Per un dato </a:t>
            </a:r>
            <a:r>
              <a:rPr b="1" i="1"/>
              <a:t>l</a:t>
            </a:r>
            <a:r>
              <a:t> sono possibili </a:t>
            </a:r>
            <a:r>
              <a:rPr b="1"/>
              <a:t>2</a:t>
            </a:r>
            <a:r>
              <a:rPr b="1" i="1"/>
              <a:t>l </a:t>
            </a:r>
            <a:r>
              <a:rPr b="1"/>
              <a:t>+ 1</a:t>
            </a:r>
            <a:r>
              <a:t> orientazioni diverse.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19"/>
                                        </p:tgtEl>
                                        <p:attrNameLst>
                                          <p:attrName>style.visibility</p:attrName>
                                        </p:attrNameLst>
                                      </p:cBhvr>
                                      <p:to>
                                        <p:strVal val="visible"/>
                                      </p:to>
                                    </p:set>
                                    <p:animEffect transition="in" filter="dissolv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20"/>
                                        </p:tgtEl>
                                        <p:attrNameLst>
                                          <p:attrName>style.visibility</p:attrName>
                                        </p:attrNameLst>
                                      </p:cBhvr>
                                      <p:to>
                                        <p:strVal val="visible"/>
                                      </p:to>
                                    </p:set>
                                    <p:animEffect transition="in" filter="dissolve">
                                      <p:cBhvr>
                                        <p:cTn id="12" dur="5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22"/>
                                        </p:tgtEl>
                                        <p:attrNameLst>
                                          <p:attrName>style.visibility</p:attrName>
                                        </p:attrNameLst>
                                      </p:cBhvr>
                                      <p:to>
                                        <p:strVal val="visible"/>
                                      </p:to>
                                    </p:set>
                                    <p:animEffect transition="in" filter="dissolve">
                                      <p:cBhvr>
                                        <p:cTn id="17" dur="500"/>
                                        <p:tgtEl>
                                          <p:spTgt spid="1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121"/>
                                        </p:tgtEl>
                                        <p:attrNameLst>
                                          <p:attrName>style.visibility</p:attrName>
                                        </p:attrNameLst>
                                      </p:cBhvr>
                                      <p:to>
                                        <p:strVal val="visible"/>
                                      </p:to>
                                    </p:set>
                                    <p:animEffect transition="in" filter="dissolve">
                                      <p:cBhvr>
                                        <p:cTn id="22" dur="500"/>
                                        <p:tgtEl>
                                          <p:spTgt spid="1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123"/>
                                        </p:tgtEl>
                                        <p:attrNameLst>
                                          <p:attrName>style.visibility</p:attrName>
                                        </p:attrNameLst>
                                      </p:cBhvr>
                                      <p:to>
                                        <p:strVal val="visible"/>
                                      </p:to>
                                    </p:set>
                                    <p:animEffect transition="in" filter="dissolve">
                                      <p:cBhvr>
                                        <p:cTn id="27" dur="500"/>
                                        <p:tgtEl>
                                          <p:spTgt spid="1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124"/>
                                        </p:tgtEl>
                                        <p:attrNameLst>
                                          <p:attrName>style.visibility</p:attrName>
                                        </p:attrNameLst>
                                      </p:cBhvr>
                                      <p:to>
                                        <p:strVal val="visible"/>
                                      </p:to>
                                    </p:set>
                                    <p:animEffect transition="in" filter="dissolve">
                                      <p:cBhvr>
                                        <p:cTn id="3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1" animBg="1" advAuto="0"/>
      <p:bldP spid="120" grpId="2" animBg="1" advAuto="0"/>
      <p:bldP spid="121" grpId="4" animBg="1" advAuto="0"/>
      <p:bldP spid="122" grpId="3" animBg="1" advAuto="0"/>
      <p:bldP spid="123" grpId="5" animBg="1" advAuto="0"/>
      <p:bldP spid="124" grpId="6"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Numero diapositiva"/>
          <p:cNvSpPr txBox="1">
            <a:spLocks noGrp="1"/>
          </p:cNvSpPr>
          <p:nvPr>
            <p:ph type="sldNum" sz="quarter" idx="2"/>
          </p:nvPr>
        </p:nvSpPr>
        <p:spPr>
          <a:xfrm>
            <a:off x="9561829" y="0"/>
            <a:ext cx="193041" cy="2870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
        <p:nvSpPr>
          <p:cNvPr id="128" name="Numero quantico di spin  s"/>
          <p:cNvSpPr txBox="1"/>
          <p:nvPr/>
        </p:nvSpPr>
        <p:spPr>
          <a:xfrm>
            <a:off x="457200" y="11112"/>
            <a:ext cx="8915400" cy="666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ctr" defTabSz="457200">
              <a:defRPr sz="3000" b="1">
                <a:uFillTx/>
              </a:defRPr>
            </a:pPr>
            <a:r>
              <a:t>Numero quantico di spin  </a:t>
            </a:r>
            <a:r>
              <a:rPr sz="4000" i="1">
                <a:latin typeface="Times New Roman"/>
                <a:ea typeface="Times New Roman"/>
                <a:cs typeface="Times New Roman"/>
                <a:sym typeface="Times New Roman"/>
              </a:rPr>
              <a:t>s</a:t>
            </a:r>
          </a:p>
        </p:txBody>
      </p:sp>
      <p:sp>
        <p:nvSpPr>
          <p:cNvPr id="129" name="Indicato anche con ms"/>
          <p:cNvSpPr txBox="1"/>
          <p:nvPr/>
        </p:nvSpPr>
        <p:spPr>
          <a:xfrm>
            <a:off x="228600" y="533400"/>
            <a:ext cx="9448800" cy="6212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7325" marR="0" indent="-187325" algn="just" defTabSz="457200">
              <a:buSzPct val="100000"/>
              <a:buFont typeface="Times New Roman"/>
              <a:buChar char="•"/>
              <a:defRPr sz="3200">
                <a:uFillTx/>
                <a:latin typeface="Times New Roman"/>
                <a:ea typeface="Times New Roman"/>
                <a:cs typeface="Times New Roman"/>
                <a:sym typeface="Times New Roman"/>
              </a:defRPr>
            </a:pPr>
            <a:r>
              <a:t>Indicato anche con </a:t>
            </a:r>
            <a:r>
              <a:rPr b="1" i="1"/>
              <a:t>m</a:t>
            </a:r>
            <a:r>
              <a:rPr b="1" i="1" baseline="-25000"/>
              <a:t>s</a:t>
            </a:r>
          </a:p>
        </p:txBody>
      </p:sp>
      <p:sp>
        <p:nvSpPr>
          <p:cNvPr id="130" name="determina le due possibili orientazioni dell'asse di spin (rotazione su se stesso) di un elettrone"/>
          <p:cNvSpPr txBox="1"/>
          <p:nvPr/>
        </p:nvSpPr>
        <p:spPr>
          <a:xfrm>
            <a:off x="228600" y="1066800"/>
            <a:ext cx="8610600" cy="10139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187325" marR="0" indent="-187325" algn="just" defTabSz="457200">
              <a:buSzPct val="100000"/>
              <a:buFont typeface="Times New Roman"/>
              <a:buChar char="•"/>
              <a:defRPr sz="3200">
                <a:uFillTx/>
                <a:latin typeface="Times New Roman"/>
                <a:ea typeface="Times New Roman"/>
                <a:cs typeface="Times New Roman"/>
                <a:sym typeface="Times New Roman"/>
              </a:defRPr>
            </a:lvl1pPr>
          </a:lstStyle>
          <a:p>
            <a:r>
              <a:t>determina le due possibili orientazioni dell'asse di spin (rotazione su se stesso) di un elettrone</a:t>
            </a:r>
          </a:p>
        </p:txBody>
      </p:sp>
      <p:sp>
        <p:nvSpPr>
          <p:cNvPr id="131" name="può assumere solo i valori pari a +1/2 e –1/2"/>
          <p:cNvSpPr txBox="1"/>
          <p:nvPr/>
        </p:nvSpPr>
        <p:spPr>
          <a:xfrm>
            <a:off x="228600" y="2209800"/>
            <a:ext cx="9448800" cy="544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7325" marR="0" indent="-187325" algn="just" defTabSz="457200">
              <a:buSzPct val="100000"/>
              <a:buFont typeface="Times New Roman"/>
              <a:buChar char="•"/>
              <a:defRPr sz="3200">
                <a:uFillTx/>
                <a:latin typeface="Times New Roman"/>
                <a:ea typeface="Times New Roman"/>
                <a:cs typeface="Times New Roman"/>
                <a:sym typeface="Times New Roman"/>
              </a:defRPr>
            </a:pPr>
            <a:r>
              <a:t>può assumere solo i valori pari a </a:t>
            </a:r>
            <a:r>
              <a:rPr b="1"/>
              <a:t>+1/2</a:t>
            </a:r>
            <a:r>
              <a:t> e </a:t>
            </a:r>
            <a:r>
              <a:rPr b="1"/>
              <a:t>–1/2</a:t>
            </a:r>
            <a:r>
              <a:t> </a:t>
            </a:r>
          </a:p>
        </p:txBody>
      </p:sp>
      <p:sp>
        <p:nvSpPr>
          <p:cNvPr id="132" name="Un elettrone si comporta come la terra ruotando intorno al proprio asse; il valore di ms determina il verso di rotazione."/>
          <p:cNvSpPr txBox="1"/>
          <p:nvPr/>
        </p:nvSpPr>
        <p:spPr>
          <a:xfrm>
            <a:off x="114300" y="2882900"/>
            <a:ext cx="9677400" cy="1011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defTabSz="457200">
              <a:defRPr sz="3000">
                <a:uFillTx/>
                <a:latin typeface="Times New Roman"/>
                <a:ea typeface="Times New Roman"/>
                <a:cs typeface="Times New Roman"/>
                <a:sym typeface="Times New Roman"/>
              </a:defRPr>
            </a:pPr>
            <a:r>
              <a:t>Un elettrone si comporta come la terra ruotando intorno al proprio asse; il valore di </a:t>
            </a:r>
            <a:r>
              <a:rPr b="1" i="1"/>
              <a:t>m</a:t>
            </a:r>
            <a:r>
              <a:rPr b="1" baseline="-25000"/>
              <a:t>s</a:t>
            </a:r>
            <a:r>
              <a:t> determina il verso di rotazione. </a:t>
            </a:r>
          </a:p>
        </p:txBody>
      </p:sp>
      <p:sp>
        <p:nvSpPr>
          <p:cNvPr id="133" name="In questo modo si generano due campi magnetici con identica intensità ma verso opposto."/>
          <p:cNvSpPr txBox="1"/>
          <p:nvPr/>
        </p:nvSpPr>
        <p:spPr>
          <a:xfrm>
            <a:off x="76200" y="3808984"/>
            <a:ext cx="9677400" cy="938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0" marR="0" algn="just" defTabSz="457200">
              <a:defRPr sz="3000">
                <a:uFillTx/>
                <a:latin typeface="Times New Roman"/>
                <a:ea typeface="Times New Roman"/>
                <a:cs typeface="Times New Roman"/>
                <a:sym typeface="Times New Roman"/>
              </a:defRPr>
            </a:lvl1pPr>
          </a:lstStyle>
          <a:p>
            <a:r>
              <a:t>In questo modo si generano due campi magnetici con identica intensità ma verso opposto. </a:t>
            </a:r>
          </a:p>
        </p:txBody>
      </p:sp>
      <p:sp>
        <p:nvSpPr>
          <p:cNvPr id="134" name="Situazione energeticamente favorevole. Se due elettroni si trovano nello stesso orbitale con spin antiparallelo si riducono le forze repulsive a causa dell’opposto campo magnetico generato."/>
          <p:cNvSpPr txBox="1"/>
          <p:nvPr/>
        </p:nvSpPr>
        <p:spPr>
          <a:xfrm>
            <a:off x="124620" y="4696269"/>
            <a:ext cx="9580559" cy="18024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0" marR="0" algn="just" defTabSz="457200">
              <a:defRPr sz="3000">
                <a:uFillTx/>
                <a:latin typeface="Times New Roman"/>
                <a:ea typeface="Times New Roman"/>
                <a:cs typeface="Times New Roman"/>
                <a:sym typeface="Times New Roman"/>
              </a:defRPr>
            </a:lvl1pPr>
          </a:lstStyle>
          <a:p>
            <a:r>
              <a:t>Situazione energeticamente favorevole. Se due elettroni si trovano nello stesso orbitale con spin antiparallelo si riducono le forze repulsive a causa dell’opposto campo magnetico generato.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9"/>
                                        </p:tgtEl>
                                        <p:attrNameLst>
                                          <p:attrName>style.visibility</p:attrName>
                                        </p:attrNameLst>
                                      </p:cBhvr>
                                      <p:to>
                                        <p:strVal val="visible"/>
                                      </p:to>
                                    </p:set>
                                    <p:animEffect transition="in" filter="dissolve">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30"/>
                                        </p:tgtEl>
                                        <p:attrNameLst>
                                          <p:attrName>style.visibility</p:attrName>
                                        </p:attrNameLst>
                                      </p:cBhvr>
                                      <p:to>
                                        <p:strVal val="visible"/>
                                      </p:to>
                                    </p:set>
                                    <p:animEffect transition="in" filter="dissolve">
                                      <p:cBhvr>
                                        <p:cTn id="12" dur="5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31"/>
                                        </p:tgtEl>
                                        <p:attrNameLst>
                                          <p:attrName>style.visibility</p:attrName>
                                        </p:attrNameLst>
                                      </p:cBhvr>
                                      <p:to>
                                        <p:strVal val="visible"/>
                                      </p:to>
                                    </p:set>
                                    <p:animEffect transition="in" filter="dissolve">
                                      <p:cBhvr>
                                        <p:cTn id="17" dur="5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132"/>
                                        </p:tgtEl>
                                        <p:attrNameLst>
                                          <p:attrName>style.visibility</p:attrName>
                                        </p:attrNameLst>
                                      </p:cBhvr>
                                      <p:to>
                                        <p:strVal val="visible"/>
                                      </p:to>
                                    </p:set>
                                    <p:animEffect transition="in" filter="dissolv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133"/>
                                        </p:tgtEl>
                                        <p:attrNameLst>
                                          <p:attrName>style.visibility</p:attrName>
                                        </p:attrNameLst>
                                      </p:cBhvr>
                                      <p:to>
                                        <p:strVal val="visible"/>
                                      </p:to>
                                    </p:set>
                                    <p:animEffect transition="in" filter="dissolve">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134"/>
                                        </p:tgtEl>
                                        <p:attrNameLst>
                                          <p:attrName>style.visibility</p:attrName>
                                        </p:attrNameLst>
                                      </p:cBhvr>
                                      <p:to>
                                        <p:strVal val="visible"/>
                                      </p:to>
                                    </p:set>
                                    <p:animEffect transition="in" filter="dissolve">
                                      <p:cBhvr>
                                        <p:cTn id="32"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animBg="1" advAuto="0"/>
      <p:bldP spid="130" grpId="2" animBg="1" advAuto="0"/>
      <p:bldP spid="131" grpId="3" animBg="1" advAuto="0"/>
      <p:bldP spid="132" grpId="4" animBg="1" advAuto="0"/>
      <p:bldP spid="133" grpId="5" animBg="1" advAuto="0"/>
      <p:bldP spid="134" grpId="6"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Numero diapositiva"/>
          <p:cNvSpPr txBox="1">
            <a:spLocks noGrp="1"/>
          </p:cNvSpPr>
          <p:nvPr>
            <p:ph type="sldNum" sz="quarter" idx="2"/>
          </p:nvPr>
        </p:nvSpPr>
        <p:spPr>
          <a:xfrm>
            <a:off x="9561829" y="0"/>
            <a:ext cx="193041" cy="2870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138" name="Procedura, denominata aufbau (dal tedesco costruzione) elettronico attraverso cui gli elettroni di un atomo vengono inseriti uno ad uno in orbitali ad energia via via crescente."/>
          <p:cNvSpPr txBox="1"/>
          <p:nvPr/>
        </p:nvSpPr>
        <p:spPr>
          <a:xfrm>
            <a:off x="228600" y="457200"/>
            <a:ext cx="9448800" cy="1295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defTabSz="457200">
              <a:defRPr sz="2800">
                <a:uFillTx/>
                <a:latin typeface="Times New Roman"/>
                <a:ea typeface="Times New Roman"/>
                <a:cs typeface="Times New Roman"/>
                <a:sym typeface="Times New Roman"/>
              </a:defRPr>
            </a:pPr>
            <a:r>
              <a:t>Procedura, denominata </a:t>
            </a:r>
            <a:r>
              <a:rPr b="1" i="1"/>
              <a:t>aufbau</a:t>
            </a:r>
            <a:r>
              <a:t> (dal tedesco </a:t>
            </a:r>
            <a:r>
              <a:rPr b="1" i="1"/>
              <a:t>costruzione</a:t>
            </a:r>
            <a:r>
              <a:t>) </a:t>
            </a:r>
            <a:r>
              <a:rPr b="1" i="1"/>
              <a:t>elettronico</a:t>
            </a:r>
            <a:r>
              <a:t> attraverso cui gli elettroni di un atomo vengono inseriti uno ad uno in orbitali ad </a:t>
            </a:r>
            <a:r>
              <a:rPr b="1" i="1"/>
              <a:t>energia via via crescente</a:t>
            </a:r>
            <a:r>
              <a:t>.</a:t>
            </a:r>
          </a:p>
        </p:txBody>
      </p:sp>
      <p:sp>
        <p:nvSpPr>
          <p:cNvPr id="139" name="Configurazione elettronica"/>
          <p:cNvSpPr txBox="1"/>
          <p:nvPr/>
        </p:nvSpPr>
        <p:spPr>
          <a:xfrm>
            <a:off x="457200" y="0"/>
            <a:ext cx="8915400" cy="482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0" marR="0" algn="ctr" defTabSz="457200">
              <a:defRPr sz="2800" b="1">
                <a:uFillTx/>
              </a:defRPr>
            </a:lvl1pPr>
          </a:lstStyle>
          <a:p>
            <a:r>
              <a:t>Configurazione elettronica</a:t>
            </a:r>
          </a:p>
        </p:txBody>
      </p:sp>
      <p:sp>
        <p:nvSpPr>
          <p:cNvPr id="140" name="In tal modo si realizza un sistema con minima energia interna definito stato fondamentale. Possono esistere infatti diverse configurazioni elettroniche per lo stesso atomo, ma a contenuto energetico superiore."/>
          <p:cNvSpPr txBox="1"/>
          <p:nvPr/>
        </p:nvSpPr>
        <p:spPr>
          <a:xfrm>
            <a:off x="228600" y="1889125"/>
            <a:ext cx="9448800" cy="17019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defTabSz="457200">
              <a:defRPr sz="2800">
                <a:uFillTx/>
                <a:latin typeface="Times New Roman"/>
                <a:ea typeface="Times New Roman"/>
                <a:cs typeface="Times New Roman"/>
                <a:sym typeface="Times New Roman"/>
              </a:defRPr>
            </a:pPr>
            <a:r>
              <a:t>In tal modo si realizza un sistema con minima energia interna definito </a:t>
            </a:r>
            <a:r>
              <a:rPr b="1" i="1"/>
              <a:t>stato fondamentale</a:t>
            </a:r>
            <a:r>
              <a:t>. Possono esistere infatti diverse configurazioni elettroniche per lo stesso atomo, ma a contenuto energetico superiore.</a:t>
            </a:r>
          </a:p>
        </p:txBody>
      </p:sp>
      <p:sp>
        <p:nvSpPr>
          <p:cNvPr id="141" name="L’aufbau elettronico viene effettuato tenendo presente oltre il principio di esclusione di Pauli anche la regola di Hund o della massima molteplicità."/>
          <p:cNvSpPr txBox="1"/>
          <p:nvPr/>
        </p:nvSpPr>
        <p:spPr>
          <a:xfrm>
            <a:off x="228600" y="3748087"/>
            <a:ext cx="9448800" cy="12955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defTabSz="457200">
              <a:defRPr sz="2800">
                <a:uFillTx/>
                <a:latin typeface="Times New Roman"/>
                <a:ea typeface="Times New Roman"/>
                <a:cs typeface="Times New Roman"/>
                <a:sym typeface="Times New Roman"/>
              </a:defRPr>
            </a:pPr>
            <a:r>
              <a:t>L’aufbau elettronico viene effettuato tenendo presente oltre il </a:t>
            </a:r>
            <a:r>
              <a:rPr b="1" i="1"/>
              <a:t>principio di esclusione di Pauli</a:t>
            </a:r>
            <a:r>
              <a:t> anche la </a:t>
            </a:r>
            <a:r>
              <a:rPr b="1" i="1"/>
              <a:t>regola di Hund</a:t>
            </a:r>
            <a:r>
              <a:t> o della massima molteplicità.</a:t>
            </a:r>
          </a:p>
        </p:txBody>
      </p:sp>
      <p:sp>
        <p:nvSpPr>
          <p:cNvPr id="142" name="Regola di Hund: gli orbitali degeneri (stesso l e diverso ml) vengono prima occupati con elettroni aventi lo stesso spin (stesso ms) e successivamente da quelli con spin opposto."/>
          <p:cNvSpPr txBox="1"/>
          <p:nvPr/>
        </p:nvSpPr>
        <p:spPr>
          <a:xfrm>
            <a:off x="228599" y="5180012"/>
            <a:ext cx="9525002" cy="143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defTabSz="457200">
              <a:defRPr sz="2800" b="1" i="1">
                <a:uFillTx/>
                <a:latin typeface="Times New Roman"/>
                <a:ea typeface="Times New Roman"/>
                <a:cs typeface="Times New Roman"/>
                <a:sym typeface="Times New Roman"/>
              </a:defRPr>
            </a:pPr>
            <a:r>
              <a:t>Regola di Hund</a:t>
            </a:r>
            <a:r>
              <a:rPr b="0" i="0"/>
              <a:t>: gli orbitali degeneri (stesso </a:t>
            </a:r>
            <a:r>
              <a:t>l</a:t>
            </a:r>
            <a:r>
              <a:rPr b="0" i="0"/>
              <a:t> e diverso </a:t>
            </a:r>
            <a:r>
              <a:t>m</a:t>
            </a:r>
            <a:r>
              <a:rPr baseline="-25000"/>
              <a:t>l</a:t>
            </a:r>
            <a:r>
              <a:rPr b="0" i="0"/>
              <a:t>) vengono prima occupati con elettroni aventi lo stesso spin (stesso </a:t>
            </a:r>
            <a:r>
              <a:t>m</a:t>
            </a:r>
            <a:r>
              <a:rPr baseline="-25000"/>
              <a:t>s</a:t>
            </a:r>
            <a:r>
              <a:rPr b="0" i="0"/>
              <a:t>) e successivamente da quelli con spin opposto.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8"/>
                                        </p:tgtEl>
                                        <p:attrNameLst>
                                          <p:attrName>style.visibility</p:attrName>
                                        </p:attrNameLst>
                                      </p:cBhvr>
                                      <p:to>
                                        <p:strVal val="visible"/>
                                      </p:to>
                                    </p:set>
                                    <p:animEffect transition="in" filter="dissolve">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40"/>
                                        </p:tgtEl>
                                        <p:attrNameLst>
                                          <p:attrName>style.visibility</p:attrName>
                                        </p:attrNameLst>
                                      </p:cBhvr>
                                      <p:to>
                                        <p:strVal val="visible"/>
                                      </p:to>
                                    </p:set>
                                    <p:animEffect transition="in" filter="dissolve">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41"/>
                                        </p:tgtEl>
                                        <p:attrNameLst>
                                          <p:attrName>style.visibility</p:attrName>
                                        </p:attrNameLst>
                                      </p:cBhvr>
                                      <p:to>
                                        <p:strVal val="visible"/>
                                      </p:to>
                                    </p:set>
                                    <p:animEffect transition="in" filter="dissolve">
                                      <p:cBhvr>
                                        <p:cTn id="17" dur="500"/>
                                        <p:tgtEl>
                                          <p:spTgt spid="14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142"/>
                                        </p:tgtEl>
                                        <p:attrNameLst>
                                          <p:attrName>style.visibility</p:attrName>
                                        </p:attrNameLst>
                                      </p:cBhvr>
                                      <p:to>
                                        <p:strVal val="visible"/>
                                      </p:to>
                                    </p:set>
                                    <p:animEffect transition="in" filter="dissolve">
                                      <p:cBhvr>
                                        <p:cTn id="22"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1" animBg="1" advAuto="0"/>
      <p:bldP spid="140" grpId="2" animBg="1" advAuto="0"/>
      <p:bldP spid="141" grpId="3" animBg="1" advAuto="0"/>
      <p:bldP spid="142" grpId="4"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Numero diapositiva"/>
          <p:cNvSpPr txBox="1">
            <a:spLocks noGrp="1"/>
          </p:cNvSpPr>
          <p:nvPr>
            <p:ph type="sldNum" sz="quarter" idx="2"/>
          </p:nvPr>
        </p:nvSpPr>
        <p:spPr>
          <a:xfrm>
            <a:off x="9517380" y="0"/>
            <a:ext cx="281941" cy="2870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
        <p:nvSpPr>
          <p:cNvPr id="146" name="La scala energetica degli orbitali non dipende solo dal valore di n. L’ordine di riempimento dipende dalla somma n+l. A parità di tale valore prevale l’importanza di n."/>
          <p:cNvSpPr txBox="1"/>
          <p:nvPr/>
        </p:nvSpPr>
        <p:spPr>
          <a:xfrm>
            <a:off x="152400" y="0"/>
            <a:ext cx="9220200" cy="1295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defTabSz="457200">
              <a:defRPr sz="2800">
                <a:uFillTx/>
                <a:latin typeface="Times New Roman"/>
                <a:ea typeface="Times New Roman"/>
                <a:cs typeface="Times New Roman"/>
                <a:sym typeface="Times New Roman"/>
              </a:defRPr>
            </a:pPr>
            <a:r>
              <a:t>La </a:t>
            </a:r>
            <a:r>
              <a:rPr b="1"/>
              <a:t>scala energetica</a:t>
            </a:r>
            <a:r>
              <a:t> degli orbitali non dipende solo dal valore di </a:t>
            </a:r>
            <a:r>
              <a:rPr b="1" i="1"/>
              <a:t>n</a:t>
            </a:r>
            <a:r>
              <a:t>. L’</a:t>
            </a:r>
            <a:r>
              <a:rPr b="1" i="1"/>
              <a:t>ordine di riempimento</a:t>
            </a:r>
            <a:r>
              <a:t> dipende dalla somma </a:t>
            </a:r>
            <a:r>
              <a:rPr b="1" i="1"/>
              <a:t>n+l</a:t>
            </a:r>
            <a:r>
              <a:t>. A parità di tale valore prevale l’importanza di </a:t>
            </a:r>
            <a:r>
              <a:rPr b="1" i="1"/>
              <a:t>n</a:t>
            </a:r>
            <a:r>
              <a:t>.</a:t>
            </a:r>
          </a:p>
        </p:txBody>
      </p:sp>
      <p:pic>
        <p:nvPicPr>
          <p:cNvPr id="147" name="cap-05_0041" descr="cap-05_0041"/>
          <p:cNvPicPr>
            <a:picLocks noChangeAspect="1"/>
          </p:cNvPicPr>
          <p:nvPr/>
        </p:nvPicPr>
        <p:blipFill>
          <a:blip r:embed="rId2"/>
          <a:srcRect r="46188"/>
          <a:stretch>
            <a:fillRect/>
          </a:stretch>
        </p:blipFill>
        <p:spPr>
          <a:xfrm>
            <a:off x="76199" y="1447800"/>
            <a:ext cx="4800601" cy="5105400"/>
          </a:xfrm>
          <a:prstGeom prst="rect">
            <a:avLst/>
          </a:prstGeom>
          <a:ln w="12700">
            <a:miter lim="400000"/>
          </a:ln>
        </p:spPr>
      </p:pic>
      <p:graphicFrame>
        <p:nvGraphicFramePr>
          <p:cNvPr id="148" name="Tabella"/>
          <p:cNvGraphicFramePr/>
          <p:nvPr/>
        </p:nvGraphicFramePr>
        <p:xfrm>
          <a:off x="5334000" y="1922462"/>
          <a:ext cx="4152900" cy="4402137"/>
        </p:xfrm>
        <a:graphic>
          <a:graphicData uri="http://schemas.openxmlformats.org/drawingml/2006/table">
            <a:tbl>
              <a:tblPr>
                <a:tableStyleId>{4C3C2611-4C71-4FC5-86AE-919BDF0F9419}</a:tableStyleId>
              </a:tblPr>
              <a:tblGrid>
                <a:gridCol w="14097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tblGrid>
              <a:tr h="488950">
                <a:tc>
                  <a:txBody>
                    <a:bodyPr/>
                    <a:lstStyle/>
                    <a:p>
                      <a:pPr>
                        <a:spcBef>
                          <a:spcPts val="400"/>
                        </a:spcBef>
                        <a:defRPr sz="2000">
                          <a:uFillTx/>
                          <a:latin typeface="Times New Roman"/>
                          <a:ea typeface="Times New Roman"/>
                          <a:cs typeface="Times New Roman"/>
                          <a:sym typeface="Times New Roman"/>
                        </a:defRPr>
                      </a:pPr>
                      <a:endParaRPr/>
                    </a:p>
                  </a:txBody>
                  <a:tcPr marL="45720" marR="45720" horzOverflow="overflow">
                    <a:lnL w="28575">
                      <a:solidFill>
                        <a:srgbClr val="000000"/>
                      </a:solidFill>
                    </a:lnL>
                    <a:lnR w="12700">
                      <a:solidFill>
                        <a:srgbClr val="000000"/>
                      </a:solidFill>
                    </a:lnR>
                    <a:lnT w="28575">
                      <a:solidFill>
                        <a:srgbClr val="000000"/>
                      </a:solidFill>
                    </a:lnT>
                    <a:noFill/>
                  </a:tcPr>
                </a:tc>
                <a:tc gridSpan="4">
                  <a:txBody>
                    <a:bodyPr/>
                    <a:lstStyle/>
                    <a:p>
                      <a:pPr>
                        <a:spcBef>
                          <a:spcPts val="400"/>
                        </a:spcBef>
                        <a:defRPr sz="2000">
                          <a:uFillTx/>
                          <a:latin typeface="Times New Roman"/>
                          <a:ea typeface="Times New Roman"/>
                          <a:cs typeface="Times New Roman"/>
                          <a:sym typeface="Times New Roman"/>
                        </a:defRPr>
                      </a:pPr>
                      <a:r>
                        <a:t>Valore di </a:t>
                      </a:r>
                      <a:r>
                        <a:rPr b="1" i="1"/>
                        <a:t>l</a:t>
                      </a:r>
                    </a:p>
                  </a:txBody>
                  <a:tcPr marL="45720" marR="45720" anchor="b" horzOverflow="overflow">
                    <a:lnL w="12700">
                      <a:solidFill>
                        <a:srgbClr val="000000"/>
                      </a:solidFill>
                    </a:lnL>
                    <a:lnR w="28575">
                      <a:solidFill>
                        <a:srgbClr val="000000"/>
                      </a:solidFill>
                    </a:lnR>
                    <a:lnT w="28575">
                      <a:solidFill>
                        <a:srgbClr val="000000"/>
                      </a:solidFill>
                    </a:lnT>
                    <a:no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488950">
                <a:tc>
                  <a:txBody>
                    <a:bodyPr/>
                    <a:lstStyle/>
                    <a:p>
                      <a:pPr>
                        <a:spcBef>
                          <a:spcPts val="400"/>
                        </a:spcBef>
                        <a:defRPr sz="2000">
                          <a:uFillTx/>
                          <a:latin typeface="Times New Roman"/>
                          <a:ea typeface="Times New Roman"/>
                          <a:cs typeface="Times New Roman"/>
                          <a:sym typeface="Times New Roman"/>
                        </a:defRPr>
                      </a:pPr>
                      <a:r>
                        <a:t>Valore di </a:t>
                      </a:r>
                      <a:r>
                        <a:rPr b="1" i="1"/>
                        <a:t>n</a:t>
                      </a:r>
                    </a:p>
                  </a:txBody>
                  <a:tcPr marL="45720" marR="45720" horzOverflow="overflow">
                    <a:lnL w="28575">
                      <a:solidFill>
                        <a:srgbClr val="000000"/>
                      </a:solidFill>
                    </a:lnL>
                    <a:lnR w="12700">
                      <a:solidFill>
                        <a:srgbClr val="000000"/>
                      </a:solidFill>
                    </a:lnR>
                    <a:lnB w="12700">
                      <a:solidFill>
                        <a:srgbClr val="000000"/>
                      </a:solidFill>
                    </a:lnB>
                    <a:noFill/>
                  </a:tcPr>
                </a:tc>
                <a:tc>
                  <a:txBody>
                    <a:bodyPr/>
                    <a:lstStyle/>
                    <a:p>
                      <a:pPr>
                        <a:spcBef>
                          <a:spcPts val="400"/>
                        </a:spcBef>
                        <a:defRPr sz="1800">
                          <a:uFillTx/>
                        </a:defRPr>
                      </a:pPr>
                      <a:r>
                        <a:rPr sz="2000">
                          <a:latin typeface="Times New Roman"/>
                          <a:ea typeface="Times New Roman"/>
                          <a:cs typeface="Times New Roman"/>
                          <a:sym typeface="Times New Roman"/>
                        </a:rPr>
                        <a:t>0</a:t>
                      </a:r>
                    </a:p>
                  </a:txBody>
                  <a:tcPr marL="45720" marR="45720" horzOverflow="overflow">
                    <a:lnL w="12700">
                      <a:solidFill>
                        <a:srgbClr val="000000"/>
                      </a:solidFill>
                    </a:lnL>
                    <a:lnB w="12700">
                      <a:solidFill>
                        <a:srgbClr val="000000"/>
                      </a:solidFill>
                    </a:lnB>
                    <a:noFill/>
                  </a:tcPr>
                </a:tc>
                <a:tc>
                  <a:txBody>
                    <a:bodyPr/>
                    <a:lstStyle/>
                    <a:p>
                      <a:pPr>
                        <a:spcBef>
                          <a:spcPts val="400"/>
                        </a:spcBef>
                        <a:defRPr sz="1800">
                          <a:uFillTx/>
                        </a:defRPr>
                      </a:pPr>
                      <a:r>
                        <a:rPr sz="2000">
                          <a:latin typeface="Times New Roman"/>
                          <a:ea typeface="Times New Roman"/>
                          <a:cs typeface="Times New Roman"/>
                          <a:sym typeface="Times New Roman"/>
                        </a:rPr>
                        <a:t>1</a:t>
                      </a:r>
                    </a:p>
                  </a:txBody>
                  <a:tcPr marL="45720" marR="45720" horzOverflow="overflow">
                    <a:lnB w="12700">
                      <a:solidFill>
                        <a:srgbClr val="000000"/>
                      </a:solidFill>
                    </a:lnB>
                    <a:noFill/>
                  </a:tcPr>
                </a:tc>
                <a:tc>
                  <a:txBody>
                    <a:bodyPr/>
                    <a:lstStyle/>
                    <a:p>
                      <a:pPr>
                        <a:spcBef>
                          <a:spcPts val="400"/>
                        </a:spcBef>
                        <a:defRPr sz="1800">
                          <a:uFillTx/>
                        </a:defRPr>
                      </a:pPr>
                      <a:r>
                        <a:rPr sz="2000">
                          <a:latin typeface="Times New Roman"/>
                          <a:ea typeface="Times New Roman"/>
                          <a:cs typeface="Times New Roman"/>
                          <a:sym typeface="Times New Roman"/>
                        </a:rPr>
                        <a:t>2</a:t>
                      </a:r>
                    </a:p>
                  </a:txBody>
                  <a:tcPr marL="45720" marR="45720" horzOverflow="overflow">
                    <a:lnB w="12700">
                      <a:solidFill>
                        <a:srgbClr val="000000"/>
                      </a:solidFill>
                    </a:lnB>
                    <a:noFill/>
                  </a:tcPr>
                </a:tc>
                <a:tc>
                  <a:txBody>
                    <a:bodyPr/>
                    <a:lstStyle/>
                    <a:p>
                      <a:pPr>
                        <a:spcBef>
                          <a:spcPts val="400"/>
                        </a:spcBef>
                        <a:defRPr sz="1800">
                          <a:uFillTx/>
                        </a:defRPr>
                      </a:pPr>
                      <a:r>
                        <a:rPr sz="2000">
                          <a:latin typeface="Times New Roman"/>
                          <a:ea typeface="Times New Roman"/>
                          <a:cs typeface="Times New Roman"/>
                          <a:sym typeface="Times New Roman"/>
                        </a:rPr>
                        <a:t>3</a:t>
                      </a:r>
                    </a:p>
                  </a:txBody>
                  <a:tcPr marL="45720" marR="45720" horzOverflow="overflow">
                    <a:lnR w="28575">
                      <a:solidFill>
                        <a:srgbClr val="000000"/>
                      </a:solidFill>
                    </a:lnR>
                    <a:lnB w="12700">
                      <a:solidFill>
                        <a:srgbClr val="000000"/>
                      </a:solidFill>
                    </a:lnB>
                    <a:noFill/>
                  </a:tcPr>
                </a:tc>
                <a:extLst>
                  <a:ext uri="{0D108BD9-81ED-4DB2-BD59-A6C34878D82A}">
                    <a16:rowId xmlns:a16="http://schemas.microsoft.com/office/drawing/2014/main" val="10001"/>
                  </a:ext>
                </a:extLst>
              </a:tr>
              <a:tr h="488950">
                <a:tc>
                  <a:txBody>
                    <a:bodyPr/>
                    <a:lstStyle/>
                    <a:p>
                      <a:pPr>
                        <a:spcBef>
                          <a:spcPts val="400"/>
                        </a:spcBef>
                        <a:defRPr sz="1800">
                          <a:uFillTx/>
                        </a:defRPr>
                      </a:pPr>
                      <a:r>
                        <a:rPr sz="2000">
                          <a:latin typeface="Times New Roman"/>
                          <a:ea typeface="Times New Roman"/>
                          <a:cs typeface="Times New Roman"/>
                          <a:sym typeface="Times New Roman"/>
                        </a:rPr>
                        <a:t>1</a:t>
                      </a:r>
                    </a:p>
                  </a:txBody>
                  <a:tcPr marL="45720" marR="45720" horzOverflow="overflow">
                    <a:lnL w="28575">
                      <a:solidFill>
                        <a:srgbClr val="000000"/>
                      </a:solidFill>
                    </a:lnL>
                    <a:lnR w="12700">
                      <a:solidFill>
                        <a:srgbClr val="000000"/>
                      </a:solidFill>
                    </a:lnR>
                    <a:lnT w="12700">
                      <a:solidFill>
                        <a:srgbClr val="000000"/>
                      </a:solidFill>
                    </a:lnT>
                    <a:noFill/>
                  </a:tcPr>
                </a:tc>
                <a:tc>
                  <a:txBody>
                    <a:bodyPr/>
                    <a:lstStyle/>
                    <a:p>
                      <a:pPr>
                        <a:spcBef>
                          <a:spcPts val="400"/>
                        </a:spcBef>
                        <a:defRPr sz="1800">
                          <a:uFillTx/>
                        </a:defRPr>
                      </a:pPr>
                      <a:r>
                        <a:rPr sz="2000">
                          <a:latin typeface="Times New Roman"/>
                          <a:ea typeface="Times New Roman"/>
                          <a:cs typeface="Times New Roman"/>
                          <a:sym typeface="Times New Roman"/>
                        </a:rPr>
                        <a:t>1s</a:t>
                      </a:r>
                    </a:p>
                  </a:txBody>
                  <a:tcPr marL="45720" marR="45720" anchor="ctr" horzOverflow="overflow">
                    <a:lnL w="12700">
                      <a:solidFill>
                        <a:srgbClr val="000000"/>
                      </a:solidFill>
                    </a:lnL>
                    <a:lnT w="12700">
                      <a:solidFill>
                        <a:srgbClr val="000000"/>
                      </a:solidFill>
                    </a:lnT>
                    <a:noFill/>
                  </a:tcPr>
                </a:tc>
                <a:tc>
                  <a:txBody>
                    <a:bodyPr/>
                    <a:lstStyle/>
                    <a:p>
                      <a:pPr>
                        <a:spcBef>
                          <a:spcPts val="400"/>
                        </a:spcBef>
                        <a:defRPr sz="2000">
                          <a:uFillTx/>
                          <a:latin typeface="Times New Roman"/>
                          <a:ea typeface="Times New Roman"/>
                          <a:cs typeface="Times New Roman"/>
                          <a:sym typeface="Times New Roman"/>
                        </a:defRPr>
                      </a:pPr>
                      <a:endParaRPr/>
                    </a:p>
                  </a:txBody>
                  <a:tcPr marL="45720" marR="45720" anchor="ctr" horzOverflow="overflow">
                    <a:lnT w="12700">
                      <a:solidFill>
                        <a:srgbClr val="000000"/>
                      </a:solidFill>
                    </a:lnT>
                    <a:noFill/>
                  </a:tcPr>
                </a:tc>
                <a:tc>
                  <a:txBody>
                    <a:bodyPr/>
                    <a:lstStyle/>
                    <a:p>
                      <a:pPr>
                        <a:spcBef>
                          <a:spcPts val="400"/>
                        </a:spcBef>
                        <a:defRPr sz="2000">
                          <a:uFillTx/>
                          <a:latin typeface="Times New Roman"/>
                          <a:ea typeface="Times New Roman"/>
                          <a:cs typeface="Times New Roman"/>
                          <a:sym typeface="Times New Roman"/>
                        </a:defRPr>
                      </a:pPr>
                      <a:endParaRPr/>
                    </a:p>
                  </a:txBody>
                  <a:tcPr marL="45720" marR="45720" anchor="ctr" horzOverflow="overflow">
                    <a:lnT w="12700">
                      <a:solidFill>
                        <a:srgbClr val="000000"/>
                      </a:solidFill>
                    </a:lnT>
                    <a:noFill/>
                  </a:tcPr>
                </a:tc>
                <a:tc>
                  <a:txBody>
                    <a:bodyPr/>
                    <a:lstStyle/>
                    <a:p>
                      <a:pPr>
                        <a:spcBef>
                          <a:spcPts val="400"/>
                        </a:spcBef>
                        <a:defRPr sz="2000">
                          <a:uFillTx/>
                          <a:latin typeface="Times New Roman"/>
                          <a:ea typeface="Times New Roman"/>
                          <a:cs typeface="Times New Roman"/>
                          <a:sym typeface="Times New Roman"/>
                        </a:defRPr>
                      </a:pPr>
                      <a:endParaRPr/>
                    </a:p>
                  </a:txBody>
                  <a:tcPr marL="45720" marR="45720" anchor="ctr" horzOverflow="overflow">
                    <a:lnR w="28575">
                      <a:solidFill>
                        <a:srgbClr val="000000"/>
                      </a:solidFill>
                    </a:lnR>
                    <a:lnT w="12700">
                      <a:solidFill>
                        <a:srgbClr val="000000"/>
                      </a:solidFill>
                    </a:lnT>
                    <a:noFill/>
                  </a:tcPr>
                </a:tc>
                <a:extLst>
                  <a:ext uri="{0D108BD9-81ED-4DB2-BD59-A6C34878D82A}">
                    <a16:rowId xmlns:a16="http://schemas.microsoft.com/office/drawing/2014/main" val="10002"/>
                  </a:ext>
                </a:extLst>
              </a:tr>
              <a:tr h="488950">
                <a:tc>
                  <a:txBody>
                    <a:bodyPr/>
                    <a:lstStyle/>
                    <a:p>
                      <a:pPr>
                        <a:spcBef>
                          <a:spcPts val="400"/>
                        </a:spcBef>
                        <a:defRPr sz="1800">
                          <a:uFillTx/>
                        </a:defRPr>
                      </a:pPr>
                      <a:r>
                        <a:rPr sz="2000">
                          <a:latin typeface="Times New Roman"/>
                          <a:ea typeface="Times New Roman"/>
                          <a:cs typeface="Times New Roman"/>
                          <a:sym typeface="Times New Roman"/>
                        </a:rPr>
                        <a:t>2</a:t>
                      </a:r>
                    </a:p>
                  </a:txBody>
                  <a:tcPr marL="45720" marR="45720" horzOverflow="overflow">
                    <a:lnL w="28575">
                      <a:solidFill>
                        <a:srgbClr val="000000"/>
                      </a:solidFill>
                    </a:lnL>
                    <a:lnR w="12700">
                      <a:solidFill>
                        <a:srgbClr val="000000"/>
                      </a:solidFill>
                    </a:lnR>
                    <a:noFill/>
                  </a:tcPr>
                </a:tc>
                <a:tc>
                  <a:txBody>
                    <a:bodyPr/>
                    <a:lstStyle/>
                    <a:p>
                      <a:pPr>
                        <a:spcBef>
                          <a:spcPts val="400"/>
                        </a:spcBef>
                        <a:defRPr sz="1800">
                          <a:uFillTx/>
                        </a:defRPr>
                      </a:pPr>
                      <a:r>
                        <a:rPr sz="2000">
                          <a:latin typeface="Times New Roman"/>
                          <a:ea typeface="Times New Roman"/>
                          <a:cs typeface="Times New Roman"/>
                          <a:sym typeface="Times New Roman"/>
                        </a:rPr>
                        <a:t>2s</a:t>
                      </a:r>
                    </a:p>
                  </a:txBody>
                  <a:tcPr marL="45720" marR="45720" anchor="ctr" horzOverflow="overflow">
                    <a:lnL w="12700">
                      <a:solidFill>
                        <a:srgbClr val="000000"/>
                      </a:solidFill>
                    </a:lnL>
                    <a:noFill/>
                  </a:tcPr>
                </a:tc>
                <a:tc>
                  <a:txBody>
                    <a:bodyPr/>
                    <a:lstStyle/>
                    <a:p>
                      <a:pPr>
                        <a:spcBef>
                          <a:spcPts val="400"/>
                        </a:spcBef>
                        <a:defRPr sz="1800">
                          <a:uFillTx/>
                        </a:defRPr>
                      </a:pPr>
                      <a:r>
                        <a:rPr sz="2000">
                          <a:latin typeface="Times New Roman"/>
                          <a:ea typeface="Times New Roman"/>
                          <a:cs typeface="Times New Roman"/>
                          <a:sym typeface="Times New Roman"/>
                        </a:rPr>
                        <a:t>2p</a:t>
                      </a:r>
                    </a:p>
                  </a:txBody>
                  <a:tcPr marL="45720" marR="45720" anchor="ctr" horzOverflow="overflow">
                    <a:noFill/>
                  </a:tcPr>
                </a:tc>
                <a:tc>
                  <a:txBody>
                    <a:bodyPr/>
                    <a:lstStyle/>
                    <a:p>
                      <a:pPr>
                        <a:spcBef>
                          <a:spcPts val="400"/>
                        </a:spcBef>
                        <a:defRPr sz="2000">
                          <a:uFillTx/>
                          <a:latin typeface="Times New Roman"/>
                          <a:ea typeface="Times New Roman"/>
                          <a:cs typeface="Times New Roman"/>
                          <a:sym typeface="Times New Roman"/>
                        </a:defRPr>
                      </a:pPr>
                      <a:endParaRPr/>
                    </a:p>
                  </a:txBody>
                  <a:tcPr marL="45720" marR="45720" anchor="ctr" horzOverflow="overflow">
                    <a:noFill/>
                  </a:tcPr>
                </a:tc>
                <a:tc>
                  <a:txBody>
                    <a:bodyPr/>
                    <a:lstStyle/>
                    <a:p>
                      <a:pPr>
                        <a:spcBef>
                          <a:spcPts val="400"/>
                        </a:spcBef>
                        <a:defRPr sz="2000">
                          <a:uFillTx/>
                          <a:latin typeface="Times New Roman"/>
                          <a:ea typeface="Times New Roman"/>
                          <a:cs typeface="Times New Roman"/>
                          <a:sym typeface="Times New Roman"/>
                        </a:defRPr>
                      </a:pPr>
                      <a:endParaRPr/>
                    </a:p>
                  </a:txBody>
                  <a:tcPr marL="45720" marR="45720" anchor="ctr" horzOverflow="overflow">
                    <a:lnR w="28575">
                      <a:solidFill>
                        <a:srgbClr val="000000"/>
                      </a:solidFill>
                    </a:lnR>
                    <a:noFill/>
                  </a:tcPr>
                </a:tc>
                <a:extLst>
                  <a:ext uri="{0D108BD9-81ED-4DB2-BD59-A6C34878D82A}">
                    <a16:rowId xmlns:a16="http://schemas.microsoft.com/office/drawing/2014/main" val="10003"/>
                  </a:ext>
                </a:extLst>
              </a:tr>
              <a:tr h="490537">
                <a:tc>
                  <a:txBody>
                    <a:bodyPr/>
                    <a:lstStyle/>
                    <a:p>
                      <a:pPr>
                        <a:spcBef>
                          <a:spcPts val="400"/>
                        </a:spcBef>
                        <a:defRPr sz="1800">
                          <a:uFillTx/>
                        </a:defRPr>
                      </a:pPr>
                      <a:r>
                        <a:rPr sz="2000">
                          <a:latin typeface="Times New Roman"/>
                          <a:ea typeface="Times New Roman"/>
                          <a:cs typeface="Times New Roman"/>
                          <a:sym typeface="Times New Roman"/>
                        </a:rPr>
                        <a:t>3</a:t>
                      </a:r>
                    </a:p>
                  </a:txBody>
                  <a:tcPr marL="45720" marR="45720" horzOverflow="overflow">
                    <a:lnL w="28575">
                      <a:solidFill>
                        <a:srgbClr val="000000"/>
                      </a:solidFill>
                    </a:lnL>
                    <a:lnR w="12700">
                      <a:solidFill>
                        <a:srgbClr val="000000"/>
                      </a:solidFill>
                    </a:lnR>
                    <a:noFill/>
                  </a:tcPr>
                </a:tc>
                <a:tc>
                  <a:txBody>
                    <a:bodyPr/>
                    <a:lstStyle/>
                    <a:p>
                      <a:pPr>
                        <a:spcBef>
                          <a:spcPts val="400"/>
                        </a:spcBef>
                        <a:defRPr sz="1800">
                          <a:uFillTx/>
                        </a:defRPr>
                      </a:pPr>
                      <a:r>
                        <a:rPr sz="2000">
                          <a:latin typeface="Times New Roman"/>
                          <a:ea typeface="Times New Roman"/>
                          <a:cs typeface="Times New Roman"/>
                          <a:sym typeface="Times New Roman"/>
                        </a:rPr>
                        <a:t>3s</a:t>
                      </a:r>
                    </a:p>
                  </a:txBody>
                  <a:tcPr marL="45720" marR="45720" anchor="ctr" horzOverflow="overflow">
                    <a:lnL w="12700">
                      <a:solidFill>
                        <a:srgbClr val="000000"/>
                      </a:solidFill>
                    </a:lnL>
                    <a:noFill/>
                  </a:tcPr>
                </a:tc>
                <a:tc>
                  <a:txBody>
                    <a:bodyPr/>
                    <a:lstStyle/>
                    <a:p>
                      <a:pPr>
                        <a:spcBef>
                          <a:spcPts val="400"/>
                        </a:spcBef>
                        <a:defRPr sz="1800">
                          <a:uFillTx/>
                        </a:defRPr>
                      </a:pPr>
                      <a:r>
                        <a:rPr sz="2000">
                          <a:latin typeface="Times New Roman"/>
                          <a:ea typeface="Times New Roman"/>
                          <a:cs typeface="Times New Roman"/>
                          <a:sym typeface="Times New Roman"/>
                        </a:rPr>
                        <a:t>3p</a:t>
                      </a:r>
                    </a:p>
                  </a:txBody>
                  <a:tcPr marL="45720" marR="45720" anchor="ctr" horzOverflow="overflow">
                    <a:noFill/>
                  </a:tcPr>
                </a:tc>
                <a:tc>
                  <a:txBody>
                    <a:bodyPr/>
                    <a:lstStyle/>
                    <a:p>
                      <a:pPr>
                        <a:spcBef>
                          <a:spcPts val="400"/>
                        </a:spcBef>
                        <a:defRPr sz="1800">
                          <a:uFillTx/>
                        </a:defRPr>
                      </a:pPr>
                      <a:r>
                        <a:rPr sz="2000">
                          <a:latin typeface="Times New Roman"/>
                          <a:ea typeface="Times New Roman"/>
                          <a:cs typeface="Times New Roman"/>
                          <a:sym typeface="Times New Roman"/>
                        </a:rPr>
                        <a:t>3d</a:t>
                      </a:r>
                    </a:p>
                  </a:txBody>
                  <a:tcPr marL="45720" marR="45720" anchor="ctr" horzOverflow="overflow">
                    <a:noFill/>
                  </a:tcPr>
                </a:tc>
                <a:tc>
                  <a:txBody>
                    <a:bodyPr/>
                    <a:lstStyle/>
                    <a:p>
                      <a:pPr>
                        <a:spcBef>
                          <a:spcPts val="400"/>
                        </a:spcBef>
                        <a:defRPr sz="2000">
                          <a:uFillTx/>
                          <a:latin typeface="Times New Roman"/>
                          <a:ea typeface="Times New Roman"/>
                          <a:cs typeface="Times New Roman"/>
                          <a:sym typeface="Times New Roman"/>
                        </a:defRPr>
                      </a:pPr>
                      <a:endParaRPr/>
                    </a:p>
                  </a:txBody>
                  <a:tcPr marL="45720" marR="45720" anchor="ctr" horzOverflow="overflow">
                    <a:lnR w="28575">
                      <a:solidFill>
                        <a:srgbClr val="000000"/>
                      </a:solidFill>
                    </a:lnR>
                    <a:noFill/>
                  </a:tcPr>
                </a:tc>
                <a:extLst>
                  <a:ext uri="{0D108BD9-81ED-4DB2-BD59-A6C34878D82A}">
                    <a16:rowId xmlns:a16="http://schemas.microsoft.com/office/drawing/2014/main" val="10004"/>
                  </a:ext>
                </a:extLst>
              </a:tr>
              <a:tr h="488950">
                <a:tc>
                  <a:txBody>
                    <a:bodyPr/>
                    <a:lstStyle/>
                    <a:p>
                      <a:pPr>
                        <a:spcBef>
                          <a:spcPts val="400"/>
                        </a:spcBef>
                        <a:defRPr sz="1800">
                          <a:uFillTx/>
                        </a:defRPr>
                      </a:pPr>
                      <a:r>
                        <a:rPr sz="2000">
                          <a:latin typeface="Times New Roman"/>
                          <a:ea typeface="Times New Roman"/>
                          <a:cs typeface="Times New Roman"/>
                          <a:sym typeface="Times New Roman"/>
                        </a:rPr>
                        <a:t>4</a:t>
                      </a:r>
                    </a:p>
                  </a:txBody>
                  <a:tcPr marL="45720" marR="45720" horzOverflow="overflow">
                    <a:lnL w="28575">
                      <a:solidFill>
                        <a:srgbClr val="000000"/>
                      </a:solidFill>
                    </a:lnL>
                    <a:lnR w="12700">
                      <a:solidFill>
                        <a:srgbClr val="000000"/>
                      </a:solidFill>
                    </a:lnR>
                    <a:noFill/>
                  </a:tcPr>
                </a:tc>
                <a:tc>
                  <a:txBody>
                    <a:bodyPr/>
                    <a:lstStyle/>
                    <a:p>
                      <a:pPr>
                        <a:spcBef>
                          <a:spcPts val="400"/>
                        </a:spcBef>
                        <a:defRPr sz="1800">
                          <a:uFillTx/>
                        </a:defRPr>
                      </a:pPr>
                      <a:r>
                        <a:rPr sz="2000">
                          <a:latin typeface="Times New Roman"/>
                          <a:ea typeface="Times New Roman"/>
                          <a:cs typeface="Times New Roman"/>
                          <a:sym typeface="Times New Roman"/>
                        </a:rPr>
                        <a:t>4s</a:t>
                      </a:r>
                    </a:p>
                  </a:txBody>
                  <a:tcPr marL="45720" marR="45720" anchor="ctr" horzOverflow="overflow">
                    <a:lnL w="12700">
                      <a:solidFill>
                        <a:srgbClr val="000000"/>
                      </a:solidFill>
                    </a:lnL>
                    <a:noFill/>
                  </a:tcPr>
                </a:tc>
                <a:tc>
                  <a:txBody>
                    <a:bodyPr/>
                    <a:lstStyle/>
                    <a:p>
                      <a:pPr>
                        <a:spcBef>
                          <a:spcPts val="400"/>
                        </a:spcBef>
                        <a:defRPr sz="1800">
                          <a:uFillTx/>
                        </a:defRPr>
                      </a:pPr>
                      <a:r>
                        <a:rPr sz="2000">
                          <a:latin typeface="Times New Roman"/>
                          <a:ea typeface="Times New Roman"/>
                          <a:cs typeface="Times New Roman"/>
                          <a:sym typeface="Times New Roman"/>
                        </a:rPr>
                        <a:t>4p</a:t>
                      </a:r>
                    </a:p>
                  </a:txBody>
                  <a:tcPr marL="45720" marR="45720" anchor="ctr" horzOverflow="overflow">
                    <a:noFill/>
                  </a:tcPr>
                </a:tc>
                <a:tc>
                  <a:txBody>
                    <a:bodyPr/>
                    <a:lstStyle/>
                    <a:p>
                      <a:pPr>
                        <a:spcBef>
                          <a:spcPts val="400"/>
                        </a:spcBef>
                        <a:defRPr sz="1800">
                          <a:uFillTx/>
                        </a:defRPr>
                      </a:pPr>
                      <a:r>
                        <a:rPr sz="2000">
                          <a:latin typeface="Times New Roman"/>
                          <a:ea typeface="Times New Roman"/>
                          <a:cs typeface="Times New Roman"/>
                          <a:sym typeface="Times New Roman"/>
                        </a:rPr>
                        <a:t>4d</a:t>
                      </a:r>
                    </a:p>
                  </a:txBody>
                  <a:tcPr marL="45720" marR="45720" anchor="ctr" horzOverflow="overflow">
                    <a:noFill/>
                  </a:tcPr>
                </a:tc>
                <a:tc>
                  <a:txBody>
                    <a:bodyPr/>
                    <a:lstStyle/>
                    <a:p>
                      <a:pPr>
                        <a:spcBef>
                          <a:spcPts val="400"/>
                        </a:spcBef>
                        <a:defRPr sz="1800">
                          <a:uFillTx/>
                        </a:defRPr>
                      </a:pPr>
                      <a:r>
                        <a:rPr sz="2000">
                          <a:latin typeface="Times New Roman"/>
                          <a:ea typeface="Times New Roman"/>
                          <a:cs typeface="Times New Roman"/>
                          <a:sym typeface="Times New Roman"/>
                        </a:rPr>
                        <a:t>4f</a:t>
                      </a:r>
                    </a:p>
                  </a:txBody>
                  <a:tcPr marL="45720" marR="45720" anchor="ctr" horzOverflow="overflow">
                    <a:lnR w="28575">
                      <a:solidFill>
                        <a:srgbClr val="000000"/>
                      </a:solidFill>
                    </a:lnR>
                    <a:noFill/>
                  </a:tcPr>
                </a:tc>
                <a:extLst>
                  <a:ext uri="{0D108BD9-81ED-4DB2-BD59-A6C34878D82A}">
                    <a16:rowId xmlns:a16="http://schemas.microsoft.com/office/drawing/2014/main" val="10005"/>
                  </a:ext>
                </a:extLst>
              </a:tr>
              <a:tr h="488950">
                <a:tc>
                  <a:txBody>
                    <a:bodyPr/>
                    <a:lstStyle/>
                    <a:p>
                      <a:pPr>
                        <a:spcBef>
                          <a:spcPts val="400"/>
                        </a:spcBef>
                        <a:defRPr sz="1800">
                          <a:uFillTx/>
                        </a:defRPr>
                      </a:pPr>
                      <a:r>
                        <a:rPr sz="2000">
                          <a:latin typeface="Times New Roman"/>
                          <a:ea typeface="Times New Roman"/>
                          <a:cs typeface="Times New Roman"/>
                          <a:sym typeface="Times New Roman"/>
                        </a:rPr>
                        <a:t>5</a:t>
                      </a:r>
                    </a:p>
                  </a:txBody>
                  <a:tcPr marL="45720" marR="45720" horzOverflow="overflow">
                    <a:lnL w="28575">
                      <a:solidFill>
                        <a:srgbClr val="000000"/>
                      </a:solidFill>
                    </a:lnL>
                    <a:lnR w="12700">
                      <a:solidFill>
                        <a:srgbClr val="000000"/>
                      </a:solidFill>
                    </a:lnR>
                    <a:noFill/>
                  </a:tcPr>
                </a:tc>
                <a:tc>
                  <a:txBody>
                    <a:bodyPr/>
                    <a:lstStyle/>
                    <a:p>
                      <a:pPr>
                        <a:spcBef>
                          <a:spcPts val="400"/>
                        </a:spcBef>
                        <a:defRPr sz="1800">
                          <a:uFillTx/>
                        </a:defRPr>
                      </a:pPr>
                      <a:r>
                        <a:rPr sz="2000">
                          <a:latin typeface="Times New Roman"/>
                          <a:ea typeface="Times New Roman"/>
                          <a:cs typeface="Times New Roman"/>
                          <a:sym typeface="Times New Roman"/>
                        </a:rPr>
                        <a:t>5s</a:t>
                      </a:r>
                    </a:p>
                  </a:txBody>
                  <a:tcPr marL="45720" marR="45720" anchor="ctr" horzOverflow="overflow">
                    <a:lnL w="12700">
                      <a:solidFill>
                        <a:srgbClr val="000000"/>
                      </a:solidFill>
                    </a:lnL>
                    <a:noFill/>
                  </a:tcPr>
                </a:tc>
                <a:tc>
                  <a:txBody>
                    <a:bodyPr/>
                    <a:lstStyle/>
                    <a:p>
                      <a:pPr>
                        <a:spcBef>
                          <a:spcPts val="400"/>
                        </a:spcBef>
                        <a:defRPr sz="1800">
                          <a:uFillTx/>
                        </a:defRPr>
                      </a:pPr>
                      <a:r>
                        <a:rPr sz="2000">
                          <a:latin typeface="Times New Roman"/>
                          <a:ea typeface="Times New Roman"/>
                          <a:cs typeface="Times New Roman"/>
                          <a:sym typeface="Times New Roman"/>
                        </a:rPr>
                        <a:t>5p</a:t>
                      </a:r>
                    </a:p>
                  </a:txBody>
                  <a:tcPr marL="45720" marR="45720" anchor="ctr" horzOverflow="overflow">
                    <a:noFill/>
                  </a:tcPr>
                </a:tc>
                <a:tc>
                  <a:txBody>
                    <a:bodyPr/>
                    <a:lstStyle/>
                    <a:p>
                      <a:pPr>
                        <a:spcBef>
                          <a:spcPts val="400"/>
                        </a:spcBef>
                        <a:defRPr sz="1800">
                          <a:uFillTx/>
                        </a:defRPr>
                      </a:pPr>
                      <a:r>
                        <a:rPr sz="2000">
                          <a:latin typeface="Times New Roman"/>
                          <a:ea typeface="Times New Roman"/>
                          <a:cs typeface="Times New Roman"/>
                          <a:sym typeface="Times New Roman"/>
                        </a:rPr>
                        <a:t>5d</a:t>
                      </a:r>
                    </a:p>
                  </a:txBody>
                  <a:tcPr marL="45720" marR="45720" anchor="ctr" horzOverflow="overflow">
                    <a:noFill/>
                  </a:tcPr>
                </a:tc>
                <a:tc>
                  <a:txBody>
                    <a:bodyPr/>
                    <a:lstStyle/>
                    <a:p>
                      <a:pPr>
                        <a:spcBef>
                          <a:spcPts val="400"/>
                        </a:spcBef>
                        <a:defRPr sz="1800">
                          <a:uFillTx/>
                        </a:defRPr>
                      </a:pPr>
                      <a:r>
                        <a:rPr sz="2000">
                          <a:latin typeface="Times New Roman"/>
                          <a:ea typeface="Times New Roman"/>
                          <a:cs typeface="Times New Roman"/>
                          <a:sym typeface="Times New Roman"/>
                        </a:rPr>
                        <a:t>5f</a:t>
                      </a:r>
                    </a:p>
                  </a:txBody>
                  <a:tcPr marL="45720" marR="45720" anchor="ctr" horzOverflow="overflow">
                    <a:lnR w="28575">
                      <a:solidFill>
                        <a:srgbClr val="000000"/>
                      </a:solidFill>
                    </a:lnR>
                    <a:noFill/>
                  </a:tcPr>
                </a:tc>
                <a:extLst>
                  <a:ext uri="{0D108BD9-81ED-4DB2-BD59-A6C34878D82A}">
                    <a16:rowId xmlns:a16="http://schemas.microsoft.com/office/drawing/2014/main" val="10006"/>
                  </a:ext>
                </a:extLst>
              </a:tr>
              <a:tr h="488950">
                <a:tc>
                  <a:txBody>
                    <a:bodyPr/>
                    <a:lstStyle/>
                    <a:p>
                      <a:pPr>
                        <a:spcBef>
                          <a:spcPts val="400"/>
                        </a:spcBef>
                        <a:defRPr sz="1800">
                          <a:uFillTx/>
                        </a:defRPr>
                      </a:pPr>
                      <a:r>
                        <a:rPr sz="2000">
                          <a:latin typeface="Times New Roman"/>
                          <a:ea typeface="Times New Roman"/>
                          <a:cs typeface="Times New Roman"/>
                          <a:sym typeface="Times New Roman"/>
                        </a:rPr>
                        <a:t>6</a:t>
                      </a:r>
                    </a:p>
                  </a:txBody>
                  <a:tcPr marL="45720" marR="45720" horzOverflow="overflow">
                    <a:lnL w="28575">
                      <a:solidFill>
                        <a:srgbClr val="000000"/>
                      </a:solidFill>
                    </a:lnL>
                    <a:lnR w="12700">
                      <a:solidFill>
                        <a:srgbClr val="000000"/>
                      </a:solidFill>
                    </a:lnR>
                    <a:noFill/>
                  </a:tcPr>
                </a:tc>
                <a:tc>
                  <a:txBody>
                    <a:bodyPr/>
                    <a:lstStyle/>
                    <a:p>
                      <a:pPr>
                        <a:spcBef>
                          <a:spcPts val="400"/>
                        </a:spcBef>
                        <a:defRPr sz="1800">
                          <a:uFillTx/>
                        </a:defRPr>
                      </a:pPr>
                      <a:r>
                        <a:rPr sz="2000">
                          <a:latin typeface="Times New Roman"/>
                          <a:ea typeface="Times New Roman"/>
                          <a:cs typeface="Times New Roman"/>
                          <a:sym typeface="Times New Roman"/>
                        </a:rPr>
                        <a:t>6s</a:t>
                      </a:r>
                    </a:p>
                  </a:txBody>
                  <a:tcPr marL="45720" marR="45720" anchor="ctr" horzOverflow="overflow">
                    <a:lnL w="12700">
                      <a:solidFill>
                        <a:srgbClr val="000000"/>
                      </a:solidFill>
                    </a:lnL>
                    <a:noFill/>
                  </a:tcPr>
                </a:tc>
                <a:tc>
                  <a:txBody>
                    <a:bodyPr/>
                    <a:lstStyle/>
                    <a:p>
                      <a:pPr>
                        <a:spcBef>
                          <a:spcPts val="400"/>
                        </a:spcBef>
                        <a:defRPr sz="1800">
                          <a:uFillTx/>
                        </a:defRPr>
                      </a:pPr>
                      <a:r>
                        <a:rPr sz="2000">
                          <a:latin typeface="Times New Roman"/>
                          <a:ea typeface="Times New Roman"/>
                          <a:cs typeface="Times New Roman"/>
                          <a:sym typeface="Times New Roman"/>
                        </a:rPr>
                        <a:t>6p</a:t>
                      </a:r>
                    </a:p>
                  </a:txBody>
                  <a:tcPr marL="45720" marR="45720" anchor="ctr" horzOverflow="overflow">
                    <a:noFill/>
                  </a:tcPr>
                </a:tc>
                <a:tc>
                  <a:txBody>
                    <a:bodyPr/>
                    <a:lstStyle/>
                    <a:p>
                      <a:pPr>
                        <a:spcBef>
                          <a:spcPts val="400"/>
                        </a:spcBef>
                        <a:defRPr sz="1800">
                          <a:uFillTx/>
                        </a:defRPr>
                      </a:pPr>
                      <a:r>
                        <a:rPr sz="2000">
                          <a:latin typeface="Times New Roman"/>
                          <a:ea typeface="Times New Roman"/>
                          <a:cs typeface="Times New Roman"/>
                          <a:sym typeface="Times New Roman"/>
                        </a:rPr>
                        <a:t>6d</a:t>
                      </a:r>
                    </a:p>
                  </a:txBody>
                  <a:tcPr marL="45720" marR="45720" anchor="ctr" horzOverflow="overflow">
                    <a:noFill/>
                  </a:tcPr>
                </a:tc>
                <a:tc>
                  <a:txBody>
                    <a:bodyPr/>
                    <a:lstStyle/>
                    <a:p>
                      <a:pPr>
                        <a:spcBef>
                          <a:spcPts val="400"/>
                        </a:spcBef>
                        <a:defRPr sz="2000">
                          <a:uFillTx/>
                          <a:latin typeface="Times New Roman"/>
                          <a:ea typeface="Times New Roman"/>
                          <a:cs typeface="Times New Roman"/>
                          <a:sym typeface="Times New Roman"/>
                        </a:defRPr>
                      </a:pPr>
                      <a:endParaRPr/>
                    </a:p>
                  </a:txBody>
                  <a:tcPr marL="45720" marR="45720" anchor="ctr" horzOverflow="overflow">
                    <a:lnR w="28575">
                      <a:solidFill>
                        <a:srgbClr val="000000"/>
                      </a:solidFill>
                    </a:lnR>
                    <a:noFill/>
                  </a:tcPr>
                </a:tc>
                <a:extLst>
                  <a:ext uri="{0D108BD9-81ED-4DB2-BD59-A6C34878D82A}">
                    <a16:rowId xmlns:a16="http://schemas.microsoft.com/office/drawing/2014/main" val="10007"/>
                  </a:ext>
                </a:extLst>
              </a:tr>
              <a:tr h="488950">
                <a:tc>
                  <a:txBody>
                    <a:bodyPr/>
                    <a:lstStyle/>
                    <a:p>
                      <a:pPr>
                        <a:spcBef>
                          <a:spcPts val="400"/>
                        </a:spcBef>
                        <a:defRPr sz="1800">
                          <a:uFillTx/>
                        </a:defRPr>
                      </a:pPr>
                      <a:r>
                        <a:rPr sz="2000">
                          <a:latin typeface="Times New Roman"/>
                          <a:ea typeface="Times New Roman"/>
                          <a:cs typeface="Times New Roman"/>
                          <a:sym typeface="Times New Roman"/>
                        </a:rPr>
                        <a:t>7</a:t>
                      </a:r>
                    </a:p>
                  </a:txBody>
                  <a:tcPr marL="45720" marR="45720" horzOverflow="overflow">
                    <a:lnL w="28575">
                      <a:solidFill>
                        <a:srgbClr val="000000"/>
                      </a:solidFill>
                    </a:lnL>
                    <a:lnR w="12700">
                      <a:solidFill>
                        <a:srgbClr val="000000"/>
                      </a:solidFill>
                    </a:lnR>
                    <a:lnB w="28575">
                      <a:solidFill>
                        <a:srgbClr val="000000"/>
                      </a:solidFill>
                    </a:lnB>
                    <a:noFill/>
                  </a:tcPr>
                </a:tc>
                <a:tc>
                  <a:txBody>
                    <a:bodyPr/>
                    <a:lstStyle/>
                    <a:p>
                      <a:pPr>
                        <a:spcBef>
                          <a:spcPts val="400"/>
                        </a:spcBef>
                        <a:defRPr sz="1800">
                          <a:uFillTx/>
                        </a:defRPr>
                      </a:pPr>
                      <a:r>
                        <a:rPr sz="2000">
                          <a:latin typeface="Times New Roman"/>
                          <a:ea typeface="Times New Roman"/>
                          <a:cs typeface="Times New Roman"/>
                          <a:sym typeface="Times New Roman"/>
                        </a:rPr>
                        <a:t>7s</a:t>
                      </a:r>
                    </a:p>
                  </a:txBody>
                  <a:tcPr marL="45720" marR="45720" anchor="ctr" horzOverflow="overflow">
                    <a:lnL w="12700">
                      <a:solidFill>
                        <a:srgbClr val="000000"/>
                      </a:solidFill>
                    </a:lnL>
                    <a:lnB w="28575">
                      <a:solidFill>
                        <a:srgbClr val="000000"/>
                      </a:solidFill>
                    </a:lnB>
                    <a:noFill/>
                  </a:tcPr>
                </a:tc>
                <a:tc>
                  <a:txBody>
                    <a:bodyPr/>
                    <a:lstStyle/>
                    <a:p>
                      <a:pPr>
                        <a:spcBef>
                          <a:spcPts val="400"/>
                        </a:spcBef>
                        <a:defRPr sz="1800">
                          <a:uFillTx/>
                        </a:defRPr>
                      </a:pPr>
                      <a:r>
                        <a:rPr sz="2000">
                          <a:latin typeface="Times New Roman"/>
                          <a:ea typeface="Times New Roman"/>
                          <a:cs typeface="Times New Roman"/>
                          <a:sym typeface="Times New Roman"/>
                        </a:rPr>
                        <a:t>7p</a:t>
                      </a:r>
                    </a:p>
                  </a:txBody>
                  <a:tcPr marL="45720" marR="45720" anchor="ctr" horzOverflow="overflow">
                    <a:lnB w="28575">
                      <a:solidFill>
                        <a:srgbClr val="000000"/>
                      </a:solidFill>
                    </a:lnB>
                    <a:noFill/>
                  </a:tcPr>
                </a:tc>
                <a:tc>
                  <a:txBody>
                    <a:bodyPr/>
                    <a:lstStyle/>
                    <a:p>
                      <a:pPr>
                        <a:spcBef>
                          <a:spcPts val="400"/>
                        </a:spcBef>
                        <a:defRPr sz="2000">
                          <a:uFillTx/>
                          <a:latin typeface="Times New Roman"/>
                          <a:ea typeface="Times New Roman"/>
                          <a:cs typeface="Times New Roman"/>
                          <a:sym typeface="Times New Roman"/>
                        </a:defRPr>
                      </a:pPr>
                      <a:endParaRPr/>
                    </a:p>
                  </a:txBody>
                  <a:tcPr marL="45720" marR="45720" anchor="ctr" horzOverflow="overflow">
                    <a:lnB w="28575">
                      <a:solidFill>
                        <a:srgbClr val="000000"/>
                      </a:solidFill>
                    </a:lnB>
                    <a:noFill/>
                  </a:tcPr>
                </a:tc>
                <a:tc>
                  <a:txBody>
                    <a:bodyPr/>
                    <a:lstStyle/>
                    <a:p>
                      <a:pPr>
                        <a:spcBef>
                          <a:spcPts val="400"/>
                        </a:spcBef>
                        <a:defRPr sz="2000">
                          <a:uFillTx/>
                          <a:latin typeface="Times New Roman"/>
                          <a:ea typeface="Times New Roman"/>
                          <a:cs typeface="Times New Roman"/>
                          <a:sym typeface="Times New Roman"/>
                        </a:defRPr>
                      </a:pPr>
                      <a:endParaRPr/>
                    </a:p>
                  </a:txBody>
                  <a:tcPr marL="45720" marR="45720" anchor="ctr" horzOverflow="overflow">
                    <a:lnR w="28575">
                      <a:solidFill>
                        <a:srgbClr val="000000"/>
                      </a:solidFill>
                    </a:lnR>
                    <a:lnB w="28575">
                      <a:solidFill>
                        <a:srgbClr val="000000"/>
                      </a:solidFill>
                    </a:lnB>
                    <a:noFill/>
                  </a:tcPr>
                </a:tc>
                <a:extLst>
                  <a:ext uri="{0D108BD9-81ED-4DB2-BD59-A6C34878D82A}">
                    <a16:rowId xmlns:a16="http://schemas.microsoft.com/office/drawing/2014/main" val="10008"/>
                  </a:ext>
                </a:extLst>
              </a:tr>
            </a:tbl>
          </a:graphicData>
        </a:graphic>
      </p:graphicFrame>
      <p:sp>
        <p:nvSpPr>
          <p:cNvPr id="149" name="Linea"/>
          <p:cNvSpPr/>
          <p:nvPr/>
        </p:nvSpPr>
        <p:spPr>
          <a:xfrm flipH="1">
            <a:off x="6769099" y="2914650"/>
            <a:ext cx="641351" cy="457200"/>
          </a:xfrm>
          <a:prstGeom prst="line">
            <a:avLst/>
          </a:prstGeom>
          <a:ln w="38100">
            <a:solidFill>
              <a:srgbClr val="000000"/>
            </a:solidFill>
            <a:tailEnd type="stealth"/>
          </a:ln>
        </p:spPr>
        <p:txBody>
          <a:bodyPr lIns="45719" rIns="45719"/>
          <a:lstStyle/>
          <a:p>
            <a:pPr marL="0" marR="0">
              <a:defRPr>
                <a:uFillTx/>
                <a:latin typeface="Times New Roman"/>
                <a:ea typeface="Times New Roman"/>
                <a:cs typeface="Times New Roman"/>
                <a:sym typeface="Times New Roman"/>
              </a:defRPr>
            </a:pPr>
            <a:endParaRPr/>
          </a:p>
        </p:txBody>
      </p:sp>
      <p:sp>
        <p:nvSpPr>
          <p:cNvPr id="150" name="Linea"/>
          <p:cNvSpPr/>
          <p:nvPr/>
        </p:nvSpPr>
        <p:spPr>
          <a:xfrm flipH="1">
            <a:off x="6737350" y="3428999"/>
            <a:ext cx="1339850" cy="939802"/>
          </a:xfrm>
          <a:prstGeom prst="line">
            <a:avLst/>
          </a:prstGeom>
          <a:ln w="38100">
            <a:solidFill>
              <a:srgbClr val="000000"/>
            </a:solidFill>
            <a:tailEnd type="stealth"/>
          </a:ln>
        </p:spPr>
        <p:txBody>
          <a:bodyPr lIns="45719" rIns="45719"/>
          <a:lstStyle/>
          <a:p>
            <a:pPr marL="0" marR="0">
              <a:defRPr>
                <a:uFillTx/>
                <a:latin typeface="Times New Roman"/>
                <a:ea typeface="Times New Roman"/>
                <a:cs typeface="Times New Roman"/>
                <a:sym typeface="Times New Roman"/>
              </a:defRPr>
            </a:pPr>
            <a:endParaRPr/>
          </a:p>
        </p:txBody>
      </p:sp>
      <p:sp>
        <p:nvSpPr>
          <p:cNvPr id="151" name="Linea"/>
          <p:cNvSpPr/>
          <p:nvPr/>
        </p:nvSpPr>
        <p:spPr>
          <a:xfrm flipH="1">
            <a:off x="6737350" y="3276600"/>
            <a:ext cx="882651" cy="609600"/>
          </a:xfrm>
          <a:prstGeom prst="line">
            <a:avLst/>
          </a:prstGeom>
          <a:ln w="38100">
            <a:solidFill>
              <a:srgbClr val="000000"/>
            </a:solidFill>
            <a:tailEnd type="stealth"/>
          </a:ln>
        </p:spPr>
        <p:txBody>
          <a:bodyPr lIns="45719" rIns="45719"/>
          <a:lstStyle/>
          <a:p>
            <a:pPr marL="0" marR="0">
              <a:defRPr>
                <a:uFillTx/>
                <a:latin typeface="Times New Roman"/>
                <a:ea typeface="Times New Roman"/>
                <a:cs typeface="Times New Roman"/>
                <a:sym typeface="Times New Roman"/>
              </a:defRPr>
            </a:pPr>
            <a:endParaRPr/>
          </a:p>
        </p:txBody>
      </p:sp>
      <p:sp>
        <p:nvSpPr>
          <p:cNvPr id="152" name="Linea"/>
          <p:cNvSpPr/>
          <p:nvPr/>
        </p:nvSpPr>
        <p:spPr>
          <a:xfrm flipH="1">
            <a:off x="6743699" y="3905249"/>
            <a:ext cx="1371601" cy="971552"/>
          </a:xfrm>
          <a:prstGeom prst="line">
            <a:avLst/>
          </a:prstGeom>
          <a:ln w="38100">
            <a:solidFill>
              <a:srgbClr val="000000"/>
            </a:solidFill>
            <a:tailEnd type="stealth"/>
          </a:ln>
        </p:spPr>
        <p:txBody>
          <a:bodyPr lIns="45719" rIns="45719"/>
          <a:lstStyle/>
          <a:p>
            <a:pPr marL="0" marR="0">
              <a:defRPr>
                <a:uFillTx/>
                <a:latin typeface="Times New Roman"/>
                <a:ea typeface="Times New Roman"/>
                <a:cs typeface="Times New Roman"/>
                <a:sym typeface="Times New Roman"/>
              </a:defRPr>
            </a:pPr>
            <a:endParaRPr/>
          </a:p>
        </p:txBody>
      </p:sp>
      <p:sp>
        <p:nvSpPr>
          <p:cNvPr id="153" name="Linea"/>
          <p:cNvSpPr/>
          <p:nvPr/>
        </p:nvSpPr>
        <p:spPr>
          <a:xfrm flipH="1">
            <a:off x="6737349" y="3962400"/>
            <a:ext cx="1949452" cy="1377950"/>
          </a:xfrm>
          <a:prstGeom prst="line">
            <a:avLst/>
          </a:prstGeom>
          <a:ln w="38100">
            <a:solidFill>
              <a:srgbClr val="000000"/>
            </a:solidFill>
            <a:tailEnd type="stealth"/>
          </a:ln>
        </p:spPr>
        <p:txBody>
          <a:bodyPr lIns="45719" rIns="45719"/>
          <a:lstStyle/>
          <a:p>
            <a:pPr marL="0" marR="0">
              <a:defRPr>
                <a:uFillTx/>
                <a:latin typeface="Times New Roman"/>
                <a:ea typeface="Times New Roman"/>
                <a:cs typeface="Times New Roman"/>
                <a:sym typeface="Times New Roman"/>
              </a:defRPr>
            </a:pPr>
            <a:endParaRPr/>
          </a:p>
        </p:txBody>
      </p:sp>
      <p:sp>
        <p:nvSpPr>
          <p:cNvPr id="154" name="Linea"/>
          <p:cNvSpPr/>
          <p:nvPr/>
        </p:nvSpPr>
        <p:spPr>
          <a:xfrm flipH="1">
            <a:off x="6737350" y="4495799"/>
            <a:ext cx="1949451" cy="1333502"/>
          </a:xfrm>
          <a:prstGeom prst="line">
            <a:avLst/>
          </a:prstGeom>
          <a:ln w="38100">
            <a:solidFill>
              <a:srgbClr val="000000"/>
            </a:solidFill>
            <a:tailEnd type="stealth"/>
          </a:ln>
        </p:spPr>
        <p:txBody>
          <a:bodyPr lIns="45719" rIns="45719"/>
          <a:lstStyle/>
          <a:p>
            <a:pPr marL="0" marR="0">
              <a:defRPr>
                <a:uFillTx/>
                <a:latin typeface="Times New Roman"/>
                <a:ea typeface="Times New Roman"/>
                <a:cs typeface="Times New Roman"/>
                <a:sym typeface="Times New Roman"/>
              </a:defRPr>
            </a:pPr>
            <a:endParaRPr/>
          </a:p>
        </p:txBody>
      </p:sp>
      <p:sp>
        <p:nvSpPr>
          <p:cNvPr id="155" name="Linea"/>
          <p:cNvSpPr/>
          <p:nvPr/>
        </p:nvSpPr>
        <p:spPr>
          <a:xfrm flipH="1">
            <a:off x="6737349" y="4413250"/>
            <a:ext cx="2711451" cy="1905000"/>
          </a:xfrm>
          <a:prstGeom prst="line">
            <a:avLst/>
          </a:prstGeom>
          <a:ln w="38100">
            <a:solidFill>
              <a:srgbClr val="000000"/>
            </a:solidFill>
            <a:tailEnd type="stealth"/>
          </a:ln>
        </p:spPr>
        <p:txBody>
          <a:bodyPr lIns="45719" rIns="45719"/>
          <a:lstStyle/>
          <a:p>
            <a:pPr marL="0" marR="0">
              <a:defRPr>
                <a:uFillTx/>
                <a:latin typeface="Times New Roman"/>
                <a:ea typeface="Times New Roman"/>
                <a:cs typeface="Times New Roman"/>
                <a:sym typeface="Times New Roman"/>
              </a:defRPr>
            </a:pPr>
            <a:endParaRPr/>
          </a:p>
        </p:txBody>
      </p:sp>
      <p:sp>
        <p:nvSpPr>
          <p:cNvPr id="156" name="Linea"/>
          <p:cNvSpPr/>
          <p:nvPr/>
        </p:nvSpPr>
        <p:spPr>
          <a:xfrm flipH="1">
            <a:off x="7404100" y="4978399"/>
            <a:ext cx="1949451" cy="1333502"/>
          </a:xfrm>
          <a:prstGeom prst="line">
            <a:avLst/>
          </a:prstGeom>
          <a:ln w="38100">
            <a:solidFill>
              <a:srgbClr val="000000"/>
            </a:solidFill>
            <a:tailEnd type="stealth"/>
          </a:ln>
        </p:spPr>
        <p:txBody>
          <a:bodyPr lIns="45719" rIns="45719"/>
          <a:lstStyle/>
          <a:p>
            <a:pPr marL="0" marR="0">
              <a:defRPr>
                <a:uFillTx/>
                <a:latin typeface="Times New Roman"/>
                <a:ea typeface="Times New Roman"/>
                <a:cs typeface="Times New Roman"/>
                <a:sym typeface="Times New Roman"/>
              </a:defRPr>
            </a:pPr>
            <a:endParaRPr/>
          </a:p>
        </p:txBody>
      </p:sp>
      <p:sp>
        <p:nvSpPr>
          <p:cNvPr id="157" name="Metodo della diagonale"/>
          <p:cNvSpPr txBox="1"/>
          <p:nvPr/>
        </p:nvSpPr>
        <p:spPr>
          <a:xfrm>
            <a:off x="5638800" y="1425575"/>
            <a:ext cx="3541376" cy="482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marL="0" marR="0" defTabSz="457200">
              <a:defRPr sz="2800" b="1" i="1">
                <a:uFillTx/>
                <a:latin typeface="Times New Roman"/>
                <a:ea typeface="Times New Roman"/>
                <a:cs typeface="Times New Roman"/>
                <a:sym typeface="Times New Roman"/>
              </a:defRPr>
            </a:lvl1pPr>
          </a:lstStyle>
          <a:p>
            <a:r>
              <a:t>Metodo della diagonale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7"/>
                                        </p:tgtEl>
                                        <p:attrNameLst>
                                          <p:attrName>style.visibility</p:attrName>
                                        </p:attrNameLst>
                                      </p:cBhvr>
                                      <p:to>
                                        <p:strVal val="visible"/>
                                      </p:to>
                                    </p:set>
                                    <p:animEffect transition="in" filter="dissolv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57"/>
                                        </p:tgtEl>
                                        <p:attrNameLst>
                                          <p:attrName>style.visibility</p:attrName>
                                        </p:attrNameLst>
                                      </p:cBhvr>
                                      <p:to>
                                        <p:strVal val="visible"/>
                                      </p:to>
                                    </p:set>
                                    <p:animEffect transition="in" filter="dissolve">
                                      <p:cBhvr>
                                        <p:cTn id="12" dur="5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48"/>
                                        </p:tgtEl>
                                        <p:attrNameLst>
                                          <p:attrName>style.visibility</p:attrName>
                                        </p:attrNameLst>
                                      </p:cBhvr>
                                      <p:to>
                                        <p:strVal val="visible"/>
                                      </p:to>
                                    </p:set>
                                    <p:animEffect transition="in" filter="dissolve">
                                      <p:cBhvr>
                                        <p:cTn id="17" dur="500"/>
                                        <p:tgtEl>
                                          <p:spTgt spid="14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149"/>
                                        </p:tgtEl>
                                        <p:attrNameLst>
                                          <p:attrName>style.visibility</p:attrName>
                                        </p:attrNameLst>
                                      </p:cBhvr>
                                      <p:to>
                                        <p:strVal val="visible"/>
                                      </p:to>
                                    </p:set>
                                    <p:animEffect transition="in" filter="dissolve">
                                      <p:cBhvr>
                                        <p:cTn id="22" dur="500"/>
                                        <p:tgtEl>
                                          <p:spTgt spid="149"/>
                                        </p:tgtEl>
                                      </p:cBhvr>
                                    </p:animEffect>
                                  </p:childTnLst>
                                </p:cTn>
                              </p:par>
                            </p:childTnLst>
                          </p:cTn>
                        </p:par>
                        <p:par>
                          <p:cTn id="23" fill="hold">
                            <p:stCondLst>
                              <p:cond delay="500"/>
                            </p:stCondLst>
                            <p:childTnLst>
                              <p:par>
                                <p:cTn id="24" presetID="9" presetClass="entr" fill="hold" grpId="5" nodeType="afterEffect">
                                  <p:stCondLst>
                                    <p:cond delay="0"/>
                                  </p:stCondLst>
                                  <p:iterate>
                                    <p:tmAbs val="0"/>
                                  </p:iterate>
                                  <p:childTnLst>
                                    <p:set>
                                      <p:cBhvr>
                                        <p:cTn id="25" fill="hold"/>
                                        <p:tgtEl>
                                          <p:spTgt spid="151"/>
                                        </p:tgtEl>
                                        <p:attrNameLst>
                                          <p:attrName>style.visibility</p:attrName>
                                        </p:attrNameLst>
                                      </p:cBhvr>
                                      <p:to>
                                        <p:strVal val="visible"/>
                                      </p:to>
                                    </p:set>
                                    <p:animEffect transition="in" filter="dissolve">
                                      <p:cBhvr>
                                        <p:cTn id="26" dur="1000"/>
                                        <p:tgtEl>
                                          <p:spTgt spid="151"/>
                                        </p:tgtEl>
                                      </p:cBhvr>
                                    </p:animEffect>
                                  </p:childTnLst>
                                </p:cTn>
                              </p:par>
                            </p:childTnLst>
                          </p:cTn>
                        </p:par>
                        <p:par>
                          <p:cTn id="27" fill="hold">
                            <p:stCondLst>
                              <p:cond delay="1500"/>
                            </p:stCondLst>
                            <p:childTnLst>
                              <p:par>
                                <p:cTn id="28" presetID="9" presetClass="entr" fill="hold" grpId="6" nodeType="afterEffect">
                                  <p:stCondLst>
                                    <p:cond delay="0"/>
                                  </p:stCondLst>
                                  <p:iterate>
                                    <p:tmAbs val="0"/>
                                  </p:iterate>
                                  <p:childTnLst>
                                    <p:set>
                                      <p:cBhvr>
                                        <p:cTn id="29" fill="hold"/>
                                        <p:tgtEl>
                                          <p:spTgt spid="150"/>
                                        </p:tgtEl>
                                        <p:attrNameLst>
                                          <p:attrName>style.visibility</p:attrName>
                                        </p:attrNameLst>
                                      </p:cBhvr>
                                      <p:to>
                                        <p:strVal val="visible"/>
                                      </p:to>
                                    </p:set>
                                    <p:animEffect transition="in" filter="dissolve">
                                      <p:cBhvr>
                                        <p:cTn id="30" dur="1000"/>
                                        <p:tgtEl>
                                          <p:spTgt spid="150"/>
                                        </p:tgtEl>
                                      </p:cBhvr>
                                    </p:animEffect>
                                  </p:childTnLst>
                                </p:cTn>
                              </p:par>
                            </p:childTnLst>
                          </p:cTn>
                        </p:par>
                        <p:par>
                          <p:cTn id="31" fill="hold">
                            <p:stCondLst>
                              <p:cond delay="2500"/>
                            </p:stCondLst>
                            <p:childTnLst>
                              <p:par>
                                <p:cTn id="32" presetID="9" presetClass="entr" fill="hold" grpId="7" nodeType="afterEffect">
                                  <p:stCondLst>
                                    <p:cond delay="0"/>
                                  </p:stCondLst>
                                  <p:iterate>
                                    <p:tmAbs val="0"/>
                                  </p:iterate>
                                  <p:childTnLst>
                                    <p:set>
                                      <p:cBhvr>
                                        <p:cTn id="33" fill="hold"/>
                                        <p:tgtEl>
                                          <p:spTgt spid="152"/>
                                        </p:tgtEl>
                                        <p:attrNameLst>
                                          <p:attrName>style.visibility</p:attrName>
                                        </p:attrNameLst>
                                      </p:cBhvr>
                                      <p:to>
                                        <p:strVal val="visible"/>
                                      </p:to>
                                    </p:set>
                                    <p:animEffect transition="in" filter="dissolve">
                                      <p:cBhvr>
                                        <p:cTn id="34" dur="1000"/>
                                        <p:tgtEl>
                                          <p:spTgt spid="152"/>
                                        </p:tgtEl>
                                      </p:cBhvr>
                                    </p:animEffect>
                                  </p:childTnLst>
                                </p:cTn>
                              </p:par>
                            </p:childTnLst>
                          </p:cTn>
                        </p:par>
                        <p:par>
                          <p:cTn id="35" fill="hold">
                            <p:stCondLst>
                              <p:cond delay="3500"/>
                            </p:stCondLst>
                            <p:childTnLst>
                              <p:par>
                                <p:cTn id="36" presetID="9" presetClass="entr" fill="hold" grpId="8" nodeType="afterEffect">
                                  <p:stCondLst>
                                    <p:cond delay="0"/>
                                  </p:stCondLst>
                                  <p:iterate>
                                    <p:tmAbs val="0"/>
                                  </p:iterate>
                                  <p:childTnLst>
                                    <p:set>
                                      <p:cBhvr>
                                        <p:cTn id="37" fill="hold"/>
                                        <p:tgtEl>
                                          <p:spTgt spid="153"/>
                                        </p:tgtEl>
                                        <p:attrNameLst>
                                          <p:attrName>style.visibility</p:attrName>
                                        </p:attrNameLst>
                                      </p:cBhvr>
                                      <p:to>
                                        <p:strVal val="visible"/>
                                      </p:to>
                                    </p:set>
                                    <p:animEffect transition="in" filter="dissolve">
                                      <p:cBhvr>
                                        <p:cTn id="38" dur="1000"/>
                                        <p:tgtEl>
                                          <p:spTgt spid="153"/>
                                        </p:tgtEl>
                                      </p:cBhvr>
                                    </p:animEffect>
                                  </p:childTnLst>
                                </p:cTn>
                              </p:par>
                            </p:childTnLst>
                          </p:cTn>
                        </p:par>
                        <p:par>
                          <p:cTn id="39" fill="hold">
                            <p:stCondLst>
                              <p:cond delay="4500"/>
                            </p:stCondLst>
                            <p:childTnLst>
                              <p:par>
                                <p:cTn id="40" presetID="9" presetClass="entr" fill="hold" grpId="9" nodeType="afterEffect">
                                  <p:stCondLst>
                                    <p:cond delay="0"/>
                                  </p:stCondLst>
                                  <p:iterate>
                                    <p:tmAbs val="0"/>
                                  </p:iterate>
                                  <p:childTnLst>
                                    <p:set>
                                      <p:cBhvr>
                                        <p:cTn id="41" fill="hold"/>
                                        <p:tgtEl>
                                          <p:spTgt spid="154"/>
                                        </p:tgtEl>
                                        <p:attrNameLst>
                                          <p:attrName>style.visibility</p:attrName>
                                        </p:attrNameLst>
                                      </p:cBhvr>
                                      <p:to>
                                        <p:strVal val="visible"/>
                                      </p:to>
                                    </p:set>
                                    <p:animEffect transition="in" filter="dissolve">
                                      <p:cBhvr>
                                        <p:cTn id="42" dur="1000"/>
                                        <p:tgtEl>
                                          <p:spTgt spid="154"/>
                                        </p:tgtEl>
                                      </p:cBhvr>
                                    </p:animEffect>
                                  </p:childTnLst>
                                </p:cTn>
                              </p:par>
                            </p:childTnLst>
                          </p:cTn>
                        </p:par>
                        <p:par>
                          <p:cTn id="43" fill="hold">
                            <p:stCondLst>
                              <p:cond delay="5500"/>
                            </p:stCondLst>
                            <p:childTnLst>
                              <p:par>
                                <p:cTn id="44" presetID="9" presetClass="entr" fill="hold" grpId="10" nodeType="afterEffect">
                                  <p:stCondLst>
                                    <p:cond delay="0"/>
                                  </p:stCondLst>
                                  <p:iterate>
                                    <p:tmAbs val="0"/>
                                  </p:iterate>
                                  <p:childTnLst>
                                    <p:set>
                                      <p:cBhvr>
                                        <p:cTn id="45" fill="hold"/>
                                        <p:tgtEl>
                                          <p:spTgt spid="155"/>
                                        </p:tgtEl>
                                        <p:attrNameLst>
                                          <p:attrName>style.visibility</p:attrName>
                                        </p:attrNameLst>
                                      </p:cBhvr>
                                      <p:to>
                                        <p:strVal val="visible"/>
                                      </p:to>
                                    </p:set>
                                    <p:animEffect transition="in" filter="dissolve">
                                      <p:cBhvr>
                                        <p:cTn id="46" dur="1000"/>
                                        <p:tgtEl>
                                          <p:spTgt spid="155"/>
                                        </p:tgtEl>
                                      </p:cBhvr>
                                    </p:animEffect>
                                  </p:childTnLst>
                                </p:cTn>
                              </p:par>
                            </p:childTnLst>
                          </p:cTn>
                        </p:par>
                        <p:par>
                          <p:cTn id="47" fill="hold">
                            <p:stCondLst>
                              <p:cond delay="6500"/>
                            </p:stCondLst>
                            <p:childTnLst>
                              <p:par>
                                <p:cTn id="48" presetID="9" presetClass="entr" fill="hold" grpId="11" nodeType="afterEffect">
                                  <p:stCondLst>
                                    <p:cond delay="0"/>
                                  </p:stCondLst>
                                  <p:iterate>
                                    <p:tmAbs val="0"/>
                                  </p:iterate>
                                  <p:childTnLst>
                                    <p:set>
                                      <p:cBhvr>
                                        <p:cTn id="49" fill="hold"/>
                                        <p:tgtEl>
                                          <p:spTgt spid="156"/>
                                        </p:tgtEl>
                                        <p:attrNameLst>
                                          <p:attrName>style.visibility</p:attrName>
                                        </p:attrNameLst>
                                      </p:cBhvr>
                                      <p:to>
                                        <p:strVal val="visible"/>
                                      </p:to>
                                    </p:set>
                                    <p:animEffect transition="in" filter="dissolve">
                                      <p:cBhvr>
                                        <p:cTn id="50"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animBg="1" advAuto="0"/>
      <p:bldP spid="148" grpId="3" animBg="1" advAuto="0"/>
      <p:bldP spid="149" grpId="4" animBg="1" advAuto="0"/>
      <p:bldP spid="150" grpId="6" animBg="1" advAuto="0"/>
      <p:bldP spid="151" grpId="5" animBg="1" advAuto="0"/>
      <p:bldP spid="152" grpId="7" animBg="1" advAuto="0"/>
      <p:bldP spid="153" grpId="8" animBg="1" advAuto="0"/>
      <p:bldP spid="154" grpId="9" animBg="1" advAuto="0"/>
      <p:bldP spid="155" grpId="10" animBg="1" advAuto="0"/>
      <p:bldP spid="156" grpId="11" animBg="1" advAuto="0"/>
      <p:bldP spid="157" grpId="2"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808039" y="5635625"/>
            <a:ext cx="8047037" cy="579438"/>
          </a:xfrm>
          <a:prstGeom prst="rect">
            <a:avLst/>
          </a:prstGeom>
          <a:noFill/>
          <a:ln w="9525">
            <a:noFill/>
            <a:miter lim="800000"/>
            <a:headEnd/>
            <a:tailEnd/>
          </a:ln>
          <a:effectLst/>
        </p:spPr>
        <p:txBody>
          <a:bodyPr>
            <a:spAutoFit/>
          </a:bodyPr>
          <a:lstStyle/>
          <a:p>
            <a:pPr marL="0" marR="0" algn="just" fontAlgn="base" hangingPunct="1">
              <a:spcBef>
                <a:spcPct val="0"/>
              </a:spcBef>
              <a:spcAft>
                <a:spcPct val="0"/>
              </a:spcAft>
              <a:defRPr/>
            </a:pPr>
            <a:r>
              <a:rPr lang="en-US" sz="2800" b="1" i="1" kern="1200">
                <a:solidFill>
                  <a:srgbClr val="FF0000"/>
                </a:solidFill>
                <a:effectLst>
                  <a:outerShdw blurRad="38100" dist="38100" dir="2700000" algn="tl">
                    <a:srgbClr val="C0C0C0"/>
                  </a:outerShdw>
                </a:effectLst>
                <a:uFillTx/>
                <a:latin typeface="Comic Sans MS" pitchFamily="66" charset="0"/>
                <a:sym typeface="Symbol" pitchFamily="18" charset="2"/>
              </a:rPr>
              <a:t>m</a:t>
            </a:r>
            <a:r>
              <a:rPr lang="en-US" sz="2800" b="1" kern="1200">
                <a:solidFill>
                  <a:srgbClr val="FF0000"/>
                </a:solidFill>
                <a:effectLst>
                  <a:outerShdw blurRad="38100" dist="38100" dir="2700000" algn="tl">
                    <a:srgbClr val="C0C0C0"/>
                  </a:outerShdw>
                </a:effectLst>
                <a:uFillTx/>
                <a:latin typeface="Comic Sans MS" pitchFamily="66" charset="0"/>
                <a:sym typeface="Symbol" pitchFamily="18" charset="2"/>
              </a:rPr>
              <a:t> (momento magnetico) = -</a:t>
            </a:r>
            <a:r>
              <a:rPr lang="en-US" sz="3200" b="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a:t>
            </a:r>
            <a:r>
              <a:rPr lang="en-US" sz="2800" b="1" kern="1200">
                <a:solidFill>
                  <a:srgbClr val="FF0000"/>
                </a:solidFill>
                <a:effectLst>
                  <a:outerShdw blurRad="38100" dist="38100" dir="2700000" algn="tl">
                    <a:srgbClr val="C0C0C0"/>
                  </a:outerShdw>
                </a:effectLst>
                <a:uFillTx/>
                <a:latin typeface="Comic Sans MS" pitchFamily="66" charset="0"/>
                <a:sym typeface="Symbol" pitchFamily="18" charset="2"/>
              </a:rPr>
              <a:t>, …, 0, …, +</a:t>
            </a:r>
            <a:r>
              <a:rPr lang="en-US" sz="3200" b="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a:t>
            </a:r>
            <a:endParaRPr lang="it-IT" sz="3200" b="1" kern="1200">
              <a:solidFill>
                <a:srgbClr val="FF0000"/>
              </a:solidFill>
              <a:effectLst>
                <a:outerShdw blurRad="38100" dist="38100" dir="2700000" algn="tl">
                  <a:srgbClr val="C0C0C0"/>
                </a:outerShdw>
              </a:effectLst>
              <a:uFillTx/>
              <a:latin typeface="Comic Sans MS" pitchFamily="66" charset="0"/>
              <a:sym typeface="Symbol" pitchFamily="18" charset="2"/>
            </a:endParaRPr>
          </a:p>
        </p:txBody>
      </p:sp>
      <p:sp>
        <p:nvSpPr>
          <p:cNvPr id="208899" name="Rectangle 3"/>
          <p:cNvSpPr>
            <a:spLocks noChangeArrowheads="1"/>
          </p:cNvSpPr>
          <p:nvPr/>
        </p:nvSpPr>
        <p:spPr bwMode="auto">
          <a:xfrm>
            <a:off x="614363" y="227013"/>
            <a:ext cx="8642350" cy="2227262"/>
          </a:xfrm>
          <a:prstGeom prst="rect">
            <a:avLst/>
          </a:prstGeom>
          <a:noFill/>
          <a:ln w="9525">
            <a:noFill/>
            <a:miter lim="800000"/>
            <a:headEnd/>
            <a:tailEnd/>
          </a:ln>
          <a:effectLst/>
        </p:spPr>
        <p:txBody>
          <a:bodyPr>
            <a:spAutoFit/>
          </a:bodyPr>
          <a:lstStyle/>
          <a:p>
            <a:pPr marL="0" marR="0" fontAlgn="base" hangingPunct="1">
              <a:spcBef>
                <a:spcPct val="0"/>
              </a:spcBef>
              <a:spcAft>
                <a:spcPct val="0"/>
              </a:spcAft>
              <a:defRPr/>
            </a:pPr>
            <a:r>
              <a:rPr lang="en-US" sz="2800" kern="1200">
                <a:solidFill>
                  <a:srgbClr val="3333CC"/>
                </a:solidFill>
                <a:effectLst>
                  <a:outerShdw blurRad="38100" dist="38100" dir="2700000" algn="tl">
                    <a:srgbClr val="C0C0C0"/>
                  </a:outerShdw>
                </a:effectLst>
                <a:uFillTx/>
                <a:latin typeface="Comic Sans MS" pitchFamily="66" charset="0"/>
              </a:rPr>
              <a:t>L’equazione di Shrodinger </a:t>
            </a:r>
            <a:r>
              <a:rPr lang="en-US" sz="2800" kern="1200">
                <a:solidFill>
                  <a:srgbClr val="3333CC"/>
                </a:solidFill>
                <a:effectLst>
                  <a:outerShdw blurRad="38100" dist="38100" dir="2700000" algn="tl">
                    <a:srgbClr val="C0C0C0"/>
                  </a:outerShdw>
                </a:effectLst>
                <a:uFillTx/>
                <a:latin typeface="Comic Sans MS" pitchFamily="66" charset="0"/>
                <a:cs typeface="Times New Roman" pitchFamily="18" charset="0"/>
              </a:rPr>
              <a:t>è</a:t>
            </a:r>
            <a:r>
              <a:rPr lang="en-US" sz="2800" kern="1200">
                <a:solidFill>
                  <a:srgbClr val="3333CC"/>
                </a:solidFill>
                <a:effectLst>
                  <a:outerShdw blurRad="38100" dist="38100" dir="2700000" algn="tl">
                    <a:srgbClr val="C0C0C0"/>
                  </a:outerShdw>
                </a:effectLst>
                <a:uFillTx/>
                <a:latin typeface="Comic Sans MS" pitchFamily="66" charset="0"/>
              </a:rPr>
              <a:t> un’equazione differenziale del second’ordine, la cui soluzione </a:t>
            </a:r>
            <a:r>
              <a:rPr lang="en-US" sz="2800" kern="1200">
                <a:solidFill>
                  <a:srgbClr val="3333CC"/>
                </a:solidFill>
                <a:effectLst>
                  <a:outerShdw blurRad="38100" dist="38100" dir="2700000" algn="tl">
                    <a:srgbClr val="C0C0C0"/>
                  </a:outerShdw>
                </a:effectLst>
                <a:uFillTx/>
                <a:latin typeface="Comic Sans MS" pitchFamily="66" charset="0"/>
                <a:sym typeface="Symbol" pitchFamily="18" charset="2"/>
              </a:rPr>
              <a:t>non </a:t>
            </a:r>
            <a:r>
              <a:rPr lang="en-US" sz="2800" kern="1200">
                <a:solidFill>
                  <a:srgbClr val="3333CC"/>
                </a:solidFill>
                <a:effectLst>
                  <a:outerShdw blurRad="38100" dist="38100" dir="2700000" algn="tl">
                    <a:srgbClr val="C0C0C0"/>
                  </a:outerShdw>
                </a:effectLst>
                <a:uFillTx/>
                <a:latin typeface="Comic Sans MS" pitchFamily="66" charset="0"/>
                <a:cs typeface="Times New Roman" pitchFamily="18" charset="0"/>
                <a:sym typeface="Symbol" pitchFamily="18" charset="2"/>
              </a:rPr>
              <a:t>è un unica funzione</a:t>
            </a:r>
            <a:r>
              <a:rPr lang="en-US" sz="2800" kern="1200">
                <a:solidFill>
                  <a:srgbClr val="3333CC"/>
                </a:solidFill>
                <a:effectLst>
                  <a:outerShdw blurRad="38100" dist="38100" dir="2700000" algn="tl">
                    <a:srgbClr val="C0C0C0"/>
                  </a:outerShdw>
                </a:effectLst>
                <a:uFillTx/>
                <a:latin typeface="Comic Sans MS" pitchFamily="66" charset="0"/>
              </a:rPr>
              <a:t>, </a:t>
            </a:r>
            <a:r>
              <a:rPr lang="en-US" sz="2800" kern="1200">
                <a:solidFill>
                  <a:srgbClr val="3333CC"/>
                </a:solidFill>
                <a:effectLst>
                  <a:outerShdw blurRad="38100" dist="38100" dir="2700000" algn="tl">
                    <a:srgbClr val="C0C0C0"/>
                  </a:outerShdw>
                </a:effectLst>
                <a:uFillTx/>
                <a:latin typeface="Comic Sans MS" pitchFamily="66" charset="0"/>
                <a:sym typeface="Symbol" pitchFamily="18" charset="2"/>
              </a:rPr>
              <a:t>(</a:t>
            </a:r>
            <a:r>
              <a:rPr lang="en-US" sz="2800" i="1" kern="1200">
                <a:solidFill>
                  <a:srgbClr val="3333CC"/>
                </a:solidFill>
                <a:effectLst>
                  <a:outerShdw blurRad="38100" dist="38100" dir="2700000" algn="tl">
                    <a:srgbClr val="C0C0C0"/>
                  </a:outerShdw>
                </a:effectLst>
                <a:uFillTx/>
                <a:latin typeface="Comic Sans MS" pitchFamily="66" charset="0"/>
                <a:sym typeface="Symbol" pitchFamily="18" charset="2"/>
              </a:rPr>
              <a:t>x</a:t>
            </a:r>
            <a:r>
              <a:rPr lang="en-US" sz="2800" kern="1200">
                <a:solidFill>
                  <a:srgbClr val="3333CC"/>
                </a:solidFill>
                <a:effectLst>
                  <a:outerShdw blurRad="38100" dist="38100" dir="2700000" algn="tl">
                    <a:srgbClr val="C0C0C0"/>
                  </a:outerShdw>
                </a:effectLst>
                <a:uFillTx/>
                <a:latin typeface="Comic Sans MS" pitchFamily="66" charset="0"/>
                <a:sym typeface="Symbol" pitchFamily="18" charset="2"/>
              </a:rPr>
              <a:t>),</a:t>
            </a:r>
            <a:r>
              <a:rPr lang="en-US" sz="2800" kern="1200">
                <a:solidFill>
                  <a:srgbClr val="3333CC"/>
                </a:solidFill>
                <a:effectLst>
                  <a:outerShdw blurRad="38100" dist="38100" dir="2700000" algn="tl">
                    <a:srgbClr val="C0C0C0"/>
                  </a:outerShdw>
                </a:effectLst>
                <a:uFillTx/>
                <a:latin typeface="Comic Sans MS" pitchFamily="66" charset="0"/>
                <a:cs typeface="Times New Roman" pitchFamily="18" charset="0"/>
                <a:sym typeface="Symbol" pitchFamily="18" charset="2"/>
              </a:rPr>
              <a:t> </a:t>
            </a:r>
            <a:r>
              <a:rPr lang="en-US" sz="2800" kern="1200">
                <a:solidFill>
                  <a:srgbClr val="3333CC"/>
                </a:solidFill>
                <a:effectLst>
                  <a:outerShdw blurRad="38100" dist="38100" dir="2700000" algn="tl">
                    <a:srgbClr val="C0C0C0"/>
                  </a:outerShdw>
                </a:effectLst>
                <a:uFillTx/>
                <a:latin typeface="Comic Sans MS" pitchFamily="66" charset="0"/>
              </a:rPr>
              <a:t>ma una famiglia di funzioni d’onda che si distinguono per diversi valori di alcuni parametri (numeri quantici), </a:t>
            </a:r>
            <a:r>
              <a:rPr lang="en-US" sz="2800" kern="1200">
                <a:solidFill>
                  <a:srgbClr val="3333CC"/>
                </a:solidFill>
                <a:effectLst>
                  <a:outerShdw blurRad="38100" dist="38100" dir="2700000" algn="tl">
                    <a:srgbClr val="C0C0C0"/>
                  </a:outerShdw>
                </a:effectLst>
                <a:uFillTx/>
                <a:latin typeface="Comic Sans MS" pitchFamily="66" charset="0"/>
                <a:sym typeface="Symbol" pitchFamily="18" charset="2"/>
              </a:rPr>
              <a:t></a:t>
            </a:r>
            <a:r>
              <a:rPr lang="en-US" sz="2800" i="1" kern="1200" baseline="-25000">
                <a:solidFill>
                  <a:srgbClr val="3333CC"/>
                </a:solidFill>
                <a:effectLst>
                  <a:outerShdw blurRad="38100" dist="38100" dir="2700000" algn="tl">
                    <a:srgbClr val="C0C0C0"/>
                  </a:outerShdw>
                </a:effectLst>
                <a:uFillTx/>
                <a:latin typeface="Comic Sans MS" pitchFamily="66" charset="0"/>
                <a:sym typeface="Symbol" pitchFamily="18" charset="2"/>
              </a:rPr>
              <a:t>n,</a:t>
            </a:r>
            <a:r>
              <a:rPr lang="en-US" sz="2800" kern="1200" baseline="-25000">
                <a:solidFill>
                  <a:srgbClr val="3333CC"/>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a:t>
            </a:r>
            <a:r>
              <a:rPr lang="en-US" sz="2800" i="1" kern="1200" baseline="-25000">
                <a:solidFill>
                  <a:srgbClr val="3333CC"/>
                </a:solidFill>
                <a:effectLst>
                  <a:outerShdw blurRad="38100" dist="38100" dir="2700000" algn="tl">
                    <a:srgbClr val="C0C0C0"/>
                  </a:outerShdw>
                </a:effectLst>
                <a:uFillTx/>
                <a:latin typeface="Comic Sans MS" pitchFamily="66" charset="0"/>
                <a:sym typeface="Symbol" pitchFamily="18" charset="2"/>
              </a:rPr>
              <a:t>,m</a:t>
            </a:r>
            <a:r>
              <a:rPr lang="en-US" sz="2800" kern="1200">
                <a:solidFill>
                  <a:srgbClr val="3333CC"/>
                </a:solidFill>
                <a:effectLst>
                  <a:outerShdw blurRad="38100" dist="38100" dir="2700000" algn="tl">
                    <a:srgbClr val="C0C0C0"/>
                  </a:outerShdw>
                </a:effectLst>
                <a:uFillTx/>
                <a:latin typeface="Comic Sans MS" pitchFamily="66" charset="0"/>
                <a:sym typeface="Symbol" pitchFamily="18" charset="2"/>
              </a:rPr>
              <a:t>(</a:t>
            </a:r>
            <a:r>
              <a:rPr lang="en-US" sz="2800" i="1" kern="1200">
                <a:solidFill>
                  <a:srgbClr val="3333CC"/>
                </a:solidFill>
                <a:effectLst>
                  <a:outerShdw blurRad="38100" dist="38100" dir="2700000" algn="tl">
                    <a:srgbClr val="C0C0C0"/>
                  </a:outerShdw>
                </a:effectLst>
                <a:uFillTx/>
                <a:latin typeface="Comic Sans MS" pitchFamily="66" charset="0"/>
                <a:sym typeface="Symbol" pitchFamily="18" charset="2"/>
              </a:rPr>
              <a:t>x</a:t>
            </a:r>
            <a:r>
              <a:rPr lang="en-US" sz="2800" kern="1200">
                <a:solidFill>
                  <a:srgbClr val="3333CC"/>
                </a:solidFill>
                <a:effectLst>
                  <a:outerShdw blurRad="38100" dist="38100" dir="2700000" algn="tl">
                    <a:srgbClr val="C0C0C0"/>
                  </a:outerShdw>
                </a:effectLst>
                <a:uFillTx/>
                <a:latin typeface="Comic Sans MS" pitchFamily="66" charset="0"/>
                <a:sym typeface="Symbol" pitchFamily="18" charset="2"/>
              </a:rPr>
              <a:t>).</a:t>
            </a:r>
          </a:p>
        </p:txBody>
      </p:sp>
      <p:sp>
        <p:nvSpPr>
          <p:cNvPr id="208900" name="Rectangle 4"/>
          <p:cNvSpPr>
            <a:spLocks noChangeArrowheads="1"/>
          </p:cNvSpPr>
          <p:nvPr/>
        </p:nvSpPr>
        <p:spPr bwMode="auto">
          <a:xfrm>
            <a:off x="800100" y="3709988"/>
            <a:ext cx="4738688" cy="519112"/>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b="1" i="1" kern="1200">
                <a:solidFill>
                  <a:srgbClr val="FF0000"/>
                </a:solidFill>
                <a:effectLst>
                  <a:outerShdw blurRad="38100" dist="38100" dir="2700000" algn="tl">
                    <a:srgbClr val="C0C0C0"/>
                  </a:outerShdw>
                </a:effectLst>
                <a:uFillTx/>
                <a:latin typeface="Comic Sans MS" pitchFamily="66" charset="0"/>
                <a:sym typeface="Symbol" pitchFamily="18" charset="2"/>
              </a:rPr>
              <a:t>n</a:t>
            </a:r>
            <a:r>
              <a:rPr lang="en-US" sz="2800" b="1" kern="1200">
                <a:solidFill>
                  <a:srgbClr val="FF0000"/>
                </a:solidFill>
                <a:effectLst>
                  <a:outerShdw blurRad="38100" dist="38100" dir="2700000" algn="tl">
                    <a:srgbClr val="C0C0C0"/>
                  </a:outerShdw>
                </a:effectLst>
                <a:uFillTx/>
                <a:latin typeface="Comic Sans MS" pitchFamily="66" charset="0"/>
                <a:sym typeface="Symbol" pitchFamily="18" charset="2"/>
              </a:rPr>
              <a:t> (principale) = 1, 2, 3, …</a:t>
            </a:r>
          </a:p>
        </p:txBody>
      </p:sp>
      <p:sp>
        <p:nvSpPr>
          <p:cNvPr id="208901" name="Rectangle 5"/>
          <p:cNvSpPr>
            <a:spLocks noChangeArrowheads="1"/>
          </p:cNvSpPr>
          <p:nvPr/>
        </p:nvSpPr>
        <p:spPr bwMode="auto">
          <a:xfrm>
            <a:off x="806450" y="4618039"/>
            <a:ext cx="6681788" cy="57943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3200" b="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a:t>
            </a:r>
            <a:r>
              <a:rPr lang="en-US" sz="2800" b="1" kern="1200">
                <a:solidFill>
                  <a:srgbClr val="FF0000"/>
                </a:solidFill>
                <a:effectLst>
                  <a:outerShdw blurRad="38100" dist="38100" dir="2700000" algn="tl">
                    <a:srgbClr val="C0C0C0"/>
                  </a:outerShdw>
                </a:effectLst>
                <a:uFillTx/>
                <a:latin typeface="Comic Sans MS" pitchFamily="66" charset="0"/>
                <a:sym typeface="Symbol" pitchFamily="18" charset="2"/>
              </a:rPr>
              <a:t> (momento angolare) = 0, 1, … (</a:t>
            </a:r>
            <a:r>
              <a:rPr lang="en-US" sz="2800" b="1" i="1" kern="1200">
                <a:solidFill>
                  <a:srgbClr val="FF0000"/>
                </a:solidFill>
                <a:effectLst>
                  <a:outerShdw blurRad="38100" dist="38100" dir="2700000" algn="tl">
                    <a:srgbClr val="C0C0C0"/>
                  </a:outerShdw>
                </a:effectLst>
                <a:uFillTx/>
                <a:latin typeface="Comic Sans MS" pitchFamily="66" charset="0"/>
                <a:sym typeface="Symbol" pitchFamily="18" charset="2"/>
              </a:rPr>
              <a:t>n</a:t>
            </a:r>
            <a:r>
              <a:rPr lang="en-US" sz="2800" b="1" kern="1200">
                <a:solidFill>
                  <a:srgbClr val="FF0000"/>
                </a:solidFill>
                <a:effectLst>
                  <a:outerShdw blurRad="38100" dist="38100" dir="2700000" algn="tl">
                    <a:srgbClr val="C0C0C0"/>
                  </a:outerShdw>
                </a:effectLst>
                <a:uFillTx/>
                <a:latin typeface="Comic Sans MS" pitchFamily="66" charset="0"/>
                <a:sym typeface="Symbol" pitchFamily="18" charset="2"/>
              </a:rPr>
              <a:t>-1)</a:t>
            </a:r>
          </a:p>
        </p:txBody>
      </p:sp>
      <p:sp>
        <p:nvSpPr>
          <p:cNvPr id="208902" name="Rectangle 6"/>
          <p:cNvSpPr>
            <a:spLocks noChangeArrowheads="1"/>
          </p:cNvSpPr>
          <p:nvPr/>
        </p:nvSpPr>
        <p:spPr bwMode="auto">
          <a:xfrm>
            <a:off x="784226" y="2816226"/>
            <a:ext cx="3013075" cy="51911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b="1" kern="1200">
                <a:solidFill>
                  <a:srgbClr val="FF0000"/>
                </a:solidFill>
                <a:effectLst>
                  <a:outerShdw blurRad="38100" dist="38100" dir="2700000" algn="tl">
                    <a:srgbClr val="C0C0C0"/>
                  </a:outerShdw>
                </a:effectLst>
                <a:uFillTx/>
                <a:latin typeface="Comic Sans MS" pitchFamily="66" charset="0"/>
                <a:sym typeface="Symbol" pitchFamily="18" charset="2"/>
              </a:rPr>
              <a:t>Numeri quantici:</a:t>
            </a:r>
            <a:endParaRPr lang="it-IT" sz="2800" b="1" kern="1200">
              <a:solidFill>
                <a:srgbClr val="FF0000"/>
              </a:solidFill>
              <a:effectLst>
                <a:outerShdw blurRad="38100" dist="38100" dir="2700000" algn="tl">
                  <a:srgbClr val="C0C0C0"/>
                </a:outerShdw>
              </a:effectLst>
              <a:uFillTx/>
              <a:latin typeface="Comic Sans MS" pitchFamily="66" charset="0"/>
              <a:sym typeface="Symbol" pitchFamily="18" charset="2"/>
            </a:endParaRPr>
          </a:p>
        </p:txBody>
      </p:sp>
    </p:spTree>
    <p:extLst>
      <p:ext uri="{BB962C8B-B14F-4D97-AF65-F5344CB8AC3E}">
        <p14:creationId xmlns:p14="http://schemas.microsoft.com/office/powerpoint/2010/main" val="522649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8899"/>
                                        </p:tgtEl>
                                        <p:attrNameLst>
                                          <p:attrName>style.visibility</p:attrName>
                                        </p:attrNameLst>
                                      </p:cBhvr>
                                      <p:to>
                                        <p:strVal val="visible"/>
                                      </p:to>
                                    </p:set>
                                    <p:animEffect transition="in" filter="wipe(up)">
                                      <p:cBhvr>
                                        <p:cTn id="7" dur="500"/>
                                        <p:tgtEl>
                                          <p:spTgt spid="208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8902"/>
                                        </p:tgtEl>
                                        <p:attrNameLst>
                                          <p:attrName>style.visibility</p:attrName>
                                        </p:attrNameLst>
                                      </p:cBhvr>
                                      <p:to>
                                        <p:strVal val="visible"/>
                                      </p:to>
                                    </p:set>
                                    <p:animEffect transition="in" filter="wipe(left)">
                                      <p:cBhvr>
                                        <p:cTn id="12" dur="500"/>
                                        <p:tgtEl>
                                          <p:spTgt spid="2089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8900"/>
                                        </p:tgtEl>
                                        <p:attrNameLst>
                                          <p:attrName>style.visibility</p:attrName>
                                        </p:attrNameLst>
                                      </p:cBhvr>
                                      <p:to>
                                        <p:strVal val="visible"/>
                                      </p:to>
                                    </p:set>
                                    <p:animEffect transition="in" filter="wipe(left)">
                                      <p:cBhvr>
                                        <p:cTn id="17" dur="500"/>
                                        <p:tgtEl>
                                          <p:spTgt spid="2089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8901"/>
                                        </p:tgtEl>
                                        <p:attrNameLst>
                                          <p:attrName>style.visibility</p:attrName>
                                        </p:attrNameLst>
                                      </p:cBhvr>
                                      <p:to>
                                        <p:strVal val="visible"/>
                                      </p:to>
                                    </p:set>
                                    <p:animEffect transition="in" filter="wipe(left)">
                                      <p:cBhvr>
                                        <p:cTn id="22" dur="500"/>
                                        <p:tgtEl>
                                          <p:spTgt spid="2089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8898"/>
                                        </p:tgtEl>
                                        <p:attrNameLst>
                                          <p:attrName>style.visibility</p:attrName>
                                        </p:attrNameLst>
                                      </p:cBhvr>
                                      <p:to>
                                        <p:strVal val="visible"/>
                                      </p:to>
                                    </p:set>
                                    <p:animEffect transition="in" filter="wipe(left)">
                                      <p:cBhvr>
                                        <p:cTn id="27" dur="500"/>
                                        <p:tgtEl>
                                          <p:spTgt spid="208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autoUpdateAnimBg="0"/>
      <p:bldP spid="208899" grpId="0" autoUpdateAnimBg="0"/>
      <p:bldP spid="208900" grpId="0" autoUpdateAnimBg="0"/>
      <p:bldP spid="208901" grpId="0" autoUpdateAnimBg="0"/>
      <p:bldP spid="20890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52513" y="1635125"/>
            <a:ext cx="7772400" cy="1144588"/>
          </a:xfrm>
        </p:spPr>
        <p:txBody>
          <a:bodyPr/>
          <a:lstStyle/>
          <a:p>
            <a:pPr algn="l" defTabSz="913497" eaLnBrk="1" hangingPunct="1">
              <a:defRPr/>
            </a:pPr>
            <a:br>
              <a:rPr lang="it-IT" altLang="it-IT" sz="2636">
                <a:solidFill>
                  <a:srgbClr val="FFFF00"/>
                </a:solidFill>
              </a:rPr>
            </a:br>
            <a:br>
              <a:rPr lang="it-IT" altLang="it-IT" sz="2636">
                <a:solidFill>
                  <a:srgbClr val="FFFF00"/>
                </a:solidFill>
              </a:rPr>
            </a:br>
            <a:br>
              <a:rPr lang="it-IT" altLang="it-IT" sz="2636">
                <a:solidFill>
                  <a:srgbClr val="FFFF00"/>
                </a:solidFill>
              </a:rPr>
            </a:br>
            <a:br>
              <a:rPr lang="it-IT" altLang="it-IT" sz="2636">
                <a:solidFill>
                  <a:srgbClr val="FFFF00"/>
                </a:solidFill>
              </a:rPr>
            </a:br>
            <a:br>
              <a:rPr lang="it-IT" altLang="it-IT" sz="2636">
                <a:solidFill>
                  <a:srgbClr val="FFFF00"/>
                </a:solidFill>
              </a:rPr>
            </a:br>
            <a:r>
              <a:rPr lang="it-IT" altLang="it-IT" sz="2636">
                <a:solidFill>
                  <a:srgbClr val="FFFF00"/>
                </a:solidFill>
              </a:rPr>
              <a:t>DALTON</a:t>
            </a:r>
            <a:br>
              <a:rPr lang="it-IT" altLang="it-IT" sz="2636">
                <a:solidFill>
                  <a:srgbClr val="FFFF00"/>
                </a:solidFill>
              </a:rPr>
            </a:br>
            <a:r>
              <a:rPr lang="it-IT" altLang="it-IT" sz="2636">
                <a:solidFill>
                  <a:srgbClr val="FFFF00"/>
                </a:solidFill>
              </a:rPr>
              <a:t>Quando due elementi si combinano per dare diversi composti, le quantità di un elemento che si combinano con una quantità fissa dell’altro stanno fra di loro in rapporti esprimibili mediante numeri interi piccoli</a:t>
            </a:r>
            <a:br>
              <a:rPr lang="it-IT" altLang="it-IT" sz="2636">
                <a:solidFill>
                  <a:srgbClr val="FFFF00"/>
                </a:solidFill>
              </a:rPr>
            </a:br>
            <a:br>
              <a:rPr lang="it-IT" altLang="it-IT" sz="2636">
                <a:solidFill>
                  <a:srgbClr val="FFFF00"/>
                </a:solidFill>
              </a:rPr>
            </a:br>
            <a:r>
              <a:rPr lang="it-IT" altLang="it-IT" sz="2636">
                <a:solidFill>
                  <a:srgbClr val="FFFF00"/>
                </a:solidFill>
              </a:rPr>
              <a:t>Esempio:  O e N</a:t>
            </a:r>
            <a:br>
              <a:rPr lang="it-IT" altLang="it-IT" sz="2636">
                <a:solidFill>
                  <a:srgbClr val="FFFF00"/>
                </a:solidFill>
              </a:rPr>
            </a:br>
            <a:br>
              <a:rPr lang="it-IT" altLang="it-IT" sz="2636">
                <a:solidFill>
                  <a:srgbClr val="FFFF00"/>
                </a:solidFill>
              </a:rPr>
            </a:br>
            <a:r>
              <a:rPr lang="it-IT" altLang="it-IT" sz="2636">
                <a:solidFill>
                  <a:srgbClr val="FFFF00"/>
                </a:solidFill>
              </a:rPr>
              <a:t>14 g di N (azoto)    si possono combinare con:</a:t>
            </a:r>
            <a:br>
              <a:rPr lang="it-IT" altLang="it-IT" sz="2636">
                <a:solidFill>
                  <a:srgbClr val="FFFF00"/>
                </a:solidFill>
              </a:rPr>
            </a:br>
            <a:br>
              <a:rPr lang="it-IT" altLang="it-IT" sz="2636">
                <a:solidFill>
                  <a:srgbClr val="FFFF00"/>
                </a:solidFill>
              </a:rPr>
            </a:br>
            <a:r>
              <a:rPr lang="it-IT" altLang="it-IT" sz="2636">
                <a:solidFill>
                  <a:srgbClr val="FFFF00"/>
                </a:solidFill>
              </a:rPr>
              <a:t>8, 16, 24, 32, 40 g di O (ossigeno)</a:t>
            </a:r>
          </a:p>
        </p:txBody>
      </p:sp>
    </p:spTree>
    <p:extLst>
      <p:ext uri="{BB962C8B-B14F-4D97-AF65-F5344CB8AC3E}">
        <p14:creationId xmlns:p14="http://schemas.microsoft.com/office/powerpoint/2010/main" val="3227230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508752" y="252414"/>
            <a:ext cx="1700329" cy="6188075"/>
            <a:chOff x="3480" y="148"/>
            <a:chExt cx="1160" cy="3898"/>
          </a:xfrm>
        </p:grpSpPr>
        <p:grpSp>
          <p:nvGrpSpPr>
            <p:cNvPr id="4101" name="Group 3"/>
            <p:cNvGrpSpPr>
              <a:grpSpLocks/>
            </p:cNvGrpSpPr>
            <p:nvPr/>
          </p:nvGrpSpPr>
          <p:grpSpPr bwMode="auto">
            <a:xfrm>
              <a:off x="3480" y="150"/>
              <a:ext cx="323" cy="523"/>
              <a:chOff x="0" y="0"/>
              <a:chExt cx="411" cy="960"/>
            </a:xfrm>
          </p:grpSpPr>
          <p:sp>
            <p:nvSpPr>
              <p:cNvPr id="209924" name="Rectangle 4"/>
              <p:cNvSpPr>
                <a:spLocks noChangeArrowheads="1"/>
              </p:cNvSpPr>
              <p:nvPr/>
            </p:nvSpPr>
            <p:spPr bwMode="auto">
              <a:xfrm>
                <a:off x="111" y="0"/>
                <a:ext cx="300"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i="1" kern="1200">
                    <a:solidFill>
                      <a:srgbClr val="FF0000"/>
                    </a:solidFill>
                    <a:effectLst>
                      <a:outerShdw blurRad="38100" dist="38100" dir="2700000" algn="tl">
                        <a:srgbClr val="C0C0C0"/>
                      </a:outerShdw>
                    </a:effectLst>
                    <a:uFillTx/>
                    <a:latin typeface="Comic Sans MS" pitchFamily="66" charset="0"/>
                    <a:cs typeface="Times New Roman" pitchFamily="18" charset="0"/>
                  </a:rPr>
                  <a:t>n</a:t>
                </a:r>
                <a:endPar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endParaRP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47" name="Rectangle 5"/>
              <p:cNvSpPr>
                <a:spLocks noChangeArrowheads="1"/>
              </p:cNvSpPr>
              <p:nvPr/>
            </p:nvSpPr>
            <p:spPr bwMode="auto">
              <a:xfrm>
                <a:off x="0" y="0"/>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02" name="Group 6"/>
            <p:cNvGrpSpPr>
              <a:grpSpLocks/>
            </p:cNvGrpSpPr>
            <p:nvPr/>
          </p:nvGrpSpPr>
          <p:grpSpPr bwMode="auto">
            <a:xfrm>
              <a:off x="3887" y="150"/>
              <a:ext cx="301" cy="523"/>
              <a:chOff x="516" y="0"/>
              <a:chExt cx="382" cy="960"/>
            </a:xfrm>
          </p:grpSpPr>
          <p:sp>
            <p:nvSpPr>
              <p:cNvPr id="209927" name="Rectangle 7"/>
              <p:cNvSpPr>
                <a:spLocks noChangeArrowheads="1"/>
              </p:cNvSpPr>
              <p:nvPr/>
            </p:nvSpPr>
            <p:spPr bwMode="auto">
              <a:xfrm>
                <a:off x="623" y="0"/>
                <a:ext cx="275"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a:t>
                </a:r>
                <a:endPar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endParaRP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4245" name="Rectangle 8"/>
              <p:cNvSpPr>
                <a:spLocks noChangeArrowheads="1"/>
              </p:cNvSpPr>
              <p:nvPr/>
            </p:nvSpPr>
            <p:spPr bwMode="auto">
              <a:xfrm>
                <a:off x="516" y="0"/>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03" name="Group 9"/>
            <p:cNvGrpSpPr>
              <a:grpSpLocks/>
            </p:cNvGrpSpPr>
            <p:nvPr/>
          </p:nvGrpSpPr>
          <p:grpSpPr bwMode="auto">
            <a:xfrm>
              <a:off x="4271" y="150"/>
              <a:ext cx="338" cy="523"/>
              <a:chOff x="1004" y="0"/>
              <a:chExt cx="429" cy="960"/>
            </a:xfrm>
          </p:grpSpPr>
          <p:sp>
            <p:nvSpPr>
              <p:cNvPr id="209930" name="Rectangle 10"/>
              <p:cNvSpPr>
                <a:spLocks noChangeArrowheads="1"/>
              </p:cNvSpPr>
              <p:nvPr/>
            </p:nvSpPr>
            <p:spPr bwMode="auto">
              <a:xfrm>
                <a:off x="1066" y="0"/>
                <a:ext cx="367"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i="1" kern="1200">
                    <a:solidFill>
                      <a:srgbClr val="FF0000"/>
                    </a:solidFill>
                    <a:effectLst>
                      <a:outerShdw blurRad="38100" dist="38100" dir="2700000" algn="tl">
                        <a:srgbClr val="C0C0C0"/>
                      </a:outerShdw>
                    </a:effectLst>
                    <a:uFillTx/>
                    <a:latin typeface="Comic Sans MS" pitchFamily="66" charset="0"/>
                    <a:cs typeface="Times New Roman" pitchFamily="18" charset="0"/>
                  </a:rPr>
                  <a:t>m</a:t>
                </a:r>
                <a:endPar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endParaRP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43" name="Rectangle 11"/>
              <p:cNvSpPr>
                <a:spLocks noChangeArrowheads="1"/>
              </p:cNvSpPr>
              <p:nvPr/>
            </p:nvSpPr>
            <p:spPr bwMode="auto">
              <a:xfrm>
                <a:off x="1004" y="0"/>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04" name="Group 12"/>
            <p:cNvGrpSpPr>
              <a:grpSpLocks/>
            </p:cNvGrpSpPr>
            <p:nvPr/>
          </p:nvGrpSpPr>
          <p:grpSpPr bwMode="auto">
            <a:xfrm>
              <a:off x="3480" y="456"/>
              <a:ext cx="315" cy="523"/>
              <a:chOff x="0" y="421"/>
              <a:chExt cx="400" cy="961"/>
            </a:xfrm>
          </p:grpSpPr>
          <p:sp>
            <p:nvSpPr>
              <p:cNvPr id="209933" name="Rectangle 13"/>
              <p:cNvSpPr>
                <a:spLocks noChangeArrowheads="1"/>
              </p:cNvSpPr>
              <p:nvPr/>
            </p:nvSpPr>
            <p:spPr bwMode="auto">
              <a:xfrm>
                <a:off x="120" y="421"/>
                <a:ext cx="280"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1</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41" name="Rectangle 14"/>
              <p:cNvSpPr>
                <a:spLocks noChangeArrowheads="1"/>
              </p:cNvSpPr>
              <p:nvPr/>
            </p:nvSpPr>
            <p:spPr bwMode="auto">
              <a:xfrm>
                <a:off x="0" y="422"/>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05" name="Group 15"/>
            <p:cNvGrpSpPr>
              <a:grpSpLocks/>
            </p:cNvGrpSpPr>
            <p:nvPr/>
          </p:nvGrpSpPr>
          <p:grpSpPr bwMode="auto">
            <a:xfrm>
              <a:off x="3885" y="456"/>
              <a:ext cx="319" cy="523"/>
              <a:chOff x="516" y="421"/>
              <a:chExt cx="406" cy="961"/>
            </a:xfrm>
          </p:grpSpPr>
          <p:sp>
            <p:nvSpPr>
              <p:cNvPr id="209936" name="Rectangle 16"/>
              <p:cNvSpPr>
                <a:spLocks noChangeArrowheads="1"/>
              </p:cNvSpPr>
              <p:nvPr/>
            </p:nvSpPr>
            <p:spPr bwMode="auto">
              <a:xfrm>
                <a:off x="599" y="421"/>
                <a:ext cx="323"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0</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39" name="Rectangle 17"/>
              <p:cNvSpPr>
                <a:spLocks noChangeArrowheads="1"/>
              </p:cNvSpPr>
              <p:nvPr/>
            </p:nvSpPr>
            <p:spPr bwMode="auto">
              <a:xfrm>
                <a:off x="516" y="422"/>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06" name="Group 18"/>
            <p:cNvGrpSpPr>
              <a:grpSpLocks/>
            </p:cNvGrpSpPr>
            <p:nvPr/>
          </p:nvGrpSpPr>
          <p:grpSpPr bwMode="auto">
            <a:xfrm>
              <a:off x="4270" y="456"/>
              <a:ext cx="321" cy="523"/>
              <a:chOff x="1004" y="421"/>
              <a:chExt cx="408" cy="961"/>
            </a:xfrm>
          </p:grpSpPr>
          <p:sp>
            <p:nvSpPr>
              <p:cNvPr id="209939" name="Rectangle 19"/>
              <p:cNvSpPr>
                <a:spLocks noChangeArrowheads="1"/>
              </p:cNvSpPr>
              <p:nvPr/>
            </p:nvSpPr>
            <p:spPr bwMode="auto">
              <a:xfrm>
                <a:off x="1089" y="421"/>
                <a:ext cx="323"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0</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37" name="Rectangle 20"/>
              <p:cNvSpPr>
                <a:spLocks noChangeArrowheads="1"/>
              </p:cNvSpPr>
              <p:nvPr/>
            </p:nvSpPr>
            <p:spPr bwMode="auto">
              <a:xfrm>
                <a:off x="1004" y="422"/>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07" name="Group 21"/>
            <p:cNvGrpSpPr>
              <a:grpSpLocks/>
            </p:cNvGrpSpPr>
            <p:nvPr/>
          </p:nvGrpSpPr>
          <p:grpSpPr bwMode="auto">
            <a:xfrm>
              <a:off x="3480" y="676"/>
              <a:ext cx="332" cy="523"/>
              <a:chOff x="0" y="825"/>
              <a:chExt cx="422" cy="960"/>
            </a:xfrm>
          </p:grpSpPr>
          <p:sp>
            <p:nvSpPr>
              <p:cNvPr id="209942" name="Rectangle 22"/>
              <p:cNvSpPr>
                <a:spLocks noChangeArrowheads="1"/>
              </p:cNvSpPr>
              <p:nvPr/>
            </p:nvSpPr>
            <p:spPr bwMode="auto">
              <a:xfrm>
                <a:off x="99" y="825"/>
                <a:ext cx="323"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2</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35" name="Rectangle 23"/>
              <p:cNvSpPr>
                <a:spLocks noChangeArrowheads="1"/>
              </p:cNvSpPr>
              <p:nvPr/>
            </p:nvSpPr>
            <p:spPr bwMode="auto">
              <a:xfrm>
                <a:off x="0" y="825"/>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08" name="Group 24"/>
            <p:cNvGrpSpPr>
              <a:grpSpLocks/>
            </p:cNvGrpSpPr>
            <p:nvPr/>
          </p:nvGrpSpPr>
          <p:grpSpPr bwMode="auto">
            <a:xfrm>
              <a:off x="3885" y="676"/>
              <a:ext cx="319" cy="523"/>
              <a:chOff x="516" y="825"/>
              <a:chExt cx="406" cy="960"/>
            </a:xfrm>
          </p:grpSpPr>
          <p:sp>
            <p:nvSpPr>
              <p:cNvPr id="209945" name="Rectangle 25"/>
              <p:cNvSpPr>
                <a:spLocks noChangeArrowheads="1"/>
              </p:cNvSpPr>
              <p:nvPr/>
            </p:nvSpPr>
            <p:spPr bwMode="auto">
              <a:xfrm>
                <a:off x="599" y="825"/>
                <a:ext cx="323"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0</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33" name="Rectangle 26"/>
              <p:cNvSpPr>
                <a:spLocks noChangeArrowheads="1"/>
              </p:cNvSpPr>
              <p:nvPr/>
            </p:nvSpPr>
            <p:spPr bwMode="auto">
              <a:xfrm>
                <a:off x="516" y="825"/>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09" name="Group 27"/>
            <p:cNvGrpSpPr>
              <a:grpSpLocks/>
            </p:cNvGrpSpPr>
            <p:nvPr/>
          </p:nvGrpSpPr>
          <p:grpSpPr bwMode="auto">
            <a:xfrm>
              <a:off x="4270" y="676"/>
              <a:ext cx="321" cy="523"/>
              <a:chOff x="1004" y="825"/>
              <a:chExt cx="408" cy="960"/>
            </a:xfrm>
          </p:grpSpPr>
          <p:sp>
            <p:nvSpPr>
              <p:cNvPr id="209948" name="Rectangle 28"/>
              <p:cNvSpPr>
                <a:spLocks noChangeArrowheads="1"/>
              </p:cNvSpPr>
              <p:nvPr/>
            </p:nvSpPr>
            <p:spPr bwMode="auto">
              <a:xfrm>
                <a:off x="1089" y="825"/>
                <a:ext cx="323"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0</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31" name="Rectangle 29"/>
              <p:cNvSpPr>
                <a:spLocks noChangeArrowheads="1"/>
              </p:cNvSpPr>
              <p:nvPr/>
            </p:nvSpPr>
            <p:spPr bwMode="auto">
              <a:xfrm>
                <a:off x="1004" y="825"/>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10" name="Group 30"/>
            <p:cNvGrpSpPr>
              <a:grpSpLocks/>
            </p:cNvGrpSpPr>
            <p:nvPr/>
          </p:nvGrpSpPr>
          <p:grpSpPr bwMode="auto">
            <a:xfrm>
              <a:off x="3480" y="893"/>
              <a:ext cx="332" cy="523"/>
              <a:chOff x="0" y="1226"/>
              <a:chExt cx="422" cy="961"/>
            </a:xfrm>
          </p:grpSpPr>
          <p:sp>
            <p:nvSpPr>
              <p:cNvPr id="209951" name="Rectangle 31"/>
              <p:cNvSpPr>
                <a:spLocks noChangeArrowheads="1"/>
              </p:cNvSpPr>
              <p:nvPr/>
            </p:nvSpPr>
            <p:spPr bwMode="auto">
              <a:xfrm>
                <a:off x="99" y="1226"/>
                <a:ext cx="323"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2</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29" name="Rectangle 32"/>
              <p:cNvSpPr>
                <a:spLocks noChangeArrowheads="1"/>
              </p:cNvSpPr>
              <p:nvPr/>
            </p:nvSpPr>
            <p:spPr bwMode="auto">
              <a:xfrm>
                <a:off x="0" y="1228"/>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11" name="Group 33"/>
            <p:cNvGrpSpPr>
              <a:grpSpLocks/>
            </p:cNvGrpSpPr>
            <p:nvPr/>
          </p:nvGrpSpPr>
          <p:grpSpPr bwMode="auto">
            <a:xfrm>
              <a:off x="3887" y="893"/>
              <a:ext cx="301" cy="523"/>
              <a:chOff x="516" y="1226"/>
              <a:chExt cx="382" cy="961"/>
            </a:xfrm>
          </p:grpSpPr>
          <p:sp>
            <p:nvSpPr>
              <p:cNvPr id="209954" name="Rectangle 34"/>
              <p:cNvSpPr>
                <a:spLocks noChangeArrowheads="1"/>
              </p:cNvSpPr>
              <p:nvPr/>
            </p:nvSpPr>
            <p:spPr bwMode="auto">
              <a:xfrm>
                <a:off x="618" y="1226"/>
                <a:ext cx="280"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1</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27" name="Rectangle 35"/>
              <p:cNvSpPr>
                <a:spLocks noChangeArrowheads="1"/>
              </p:cNvSpPr>
              <p:nvPr/>
            </p:nvSpPr>
            <p:spPr bwMode="auto">
              <a:xfrm>
                <a:off x="516" y="1228"/>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12" name="Group 36"/>
            <p:cNvGrpSpPr>
              <a:grpSpLocks/>
            </p:cNvGrpSpPr>
            <p:nvPr/>
          </p:nvGrpSpPr>
          <p:grpSpPr bwMode="auto">
            <a:xfrm>
              <a:off x="4270" y="893"/>
              <a:ext cx="348" cy="523"/>
              <a:chOff x="1004" y="1226"/>
              <a:chExt cx="442" cy="961"/>
            </a:xfrm>
          </p:grpSpPr>
          <p:sp>
            <p:nvSpPr>
              <p:cNvPr id="209957" name="Rectangle 37"/>
              <p:cNvSpPr>
                <a:spLocks noChangeArrowheads="1"/>
              </p:cNvSpPr>
              <p:nvPr/>
            </p:nvSpPr>
            <p:spPr bwMode="auto">
              <a:xfrm>
                <a:off x="1055" y="1226"/>
                <a:ext cx="391"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-1</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25" name="Rectangle 38"/>
              <p:cNvSpPr>
                <a:spLocks noChangeArrowheads="1"/>
              </p:cNvSpPr>
              <p:nvPr/>
            </p:nvSpPr>
            <p:spPr bwMode="auto">
              <a:xfrm>
                <a:off x="1004" y="1228"/>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13" name="Group 39"/>
            <p:cNvGrpSpPr>
              <a:grpSpLocks/>
            </p:cNvGrpSpPr>
            <p:nvPr/>
          </p:nvGrpSpPr>
          <p:grpSpPr bwMode="auto">
            <a:xfrm>
              <a:off x="3480" y="1114"/>
              <a:ext cx="332" cy="523"/>
              <a:chOff x="0" y="1631"/>
              <a:chExt cx="422" cy="961"/>
            </a:xfrm>
          </p:grpSpPr>
          <p:sp>
            <p:nvSpPr>
              <p:cNvPr id="209960" name="Rectangle 40"/>
              <p:cNvSpPr>
                <a:spLocks noChangeArrowheads="1"/>
              </p:cNvSpPr>
              <p:nvPr/>
            </p:nvSpPr>
            <p:spPr bwMode="auto">
              <a:xfrm>
                <a:off x="99" y="1631"/>
                <a:ext cx="323"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2</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23" name="Rectangle 41"/>
              <p:cNvSpPr>
                <a:spLocks noChangeArrowheads="1"/>
              </p:cNvSpPr>
              <p:nvPr/>
            </p:nvSpPr>
            <p:spPr bwMode="auto">
              <a:xfrm>
                <a:off x="0" y="1631"/>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14" name="Group 42"/>
            <p:cNvGrpSpPr>
              <a:grpSpLocks/>
            </p:cNvGrpSpPr>
            <p:nvPr/>
          </p:nvGrpSpPr>
          <p:grpSpPr bwMode="auto">
            <a:xfrm>
              <a:off x="3887" y="1114"/>
              <a:ext cx="301" cy="523"/>
              <a:chOff x="516" y="1631"/>
              <a:chExt cx="382" cy="961"/>
            </a:xfrm>
          </p:grpSpPr>
          <p:sp>
            <p:nvSpPr>
              <p:cNvPr id="209963" name="Rectangle 43"/>
              <p:cNvSpPr>
                <a:spLocks noChangeArrowheads="1"/>
              </p:cNvSpPr>
              <p:nvPr/>
            </p:nvSpPr>
            <p:spPr bwMode="auto">
              <a:xfrm>
                <a:off x="618" y="1631"/>
                <a:ext cx="280"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1</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21" name="Rectangle 44"/>
              <p:cNvSpPr>
                <a:spLocks noChangeArrowheads="1"/>
              </p:cNvSpPr>
              <p:nvPr/>
            </p:nvSpPr>
            <p:spPr bwMode="auto">
              <a:xfrm>
                <a:off x="516" y="1631"/>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15" name="Group 45"/>
            <p:cNvGrpSpPr>
              <a:grpSpLocks/>
            </p:cNvGrpSpPr>
            <p:nvPr/>
          </p:nvGrpSpPr>
          <p:grpSpPr bwMode="auto">
            <a:xfrm>
              <a:off x="4270" y="1114"/>
              <a:ext cx="321" cy="523"/>
              <a:chOff x="1004" y="1631"/>
              <a:chExt cx="408" cy="961"/>
            </a:xfrm>
          </p:grpSpPr>
          <p:sp>
            <p:nvSpPr>
              <p:cNvPr id="209966" name="Rectangle 46"/>
              <p:cNvSpPr>
                <a:spLocks noChangeArrowheads="1"/>
              </p:cNvSpPr>
              <p:nvPr/>
            </p:nvSpPr>
            <p:spPr bwMode="auto">
              <a:xfrm>
                <a:off x="1089" y="1631"/>
                <a:ext cx="323"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0</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19" name="Rectangle 47"/>
              <p:cNvSpPr>
                <a:spLocks noChangeArrowheads="1"/>
              </p:cNvSpPr>
              <p:nvPr/>
            </p:nvSpPr>
            <p:spPr bwMode="auto">
              <a:xfrm>
                <a:off x="1004" y="1631"/>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16" name="Group 48"/>
            <p:cNvGrpSpPr>
              <a:grpSpLocks/>
            </p:cNvGrpSpPr>
            <p:nvPr/>
          </p:nvGrpSpPr>
          <p:grpSpPr bwMode="auto">
            <a:xfrm>
              <a:off x="3480" y="1333"/>
              <a:ext cx="332" cy="524"/>
              <a:chOff x="0" y="2034"/>
              <a:chExt cx="422" cy="963"/>
            </a:xfrm>
          </p:grpSpPr>
          <p:sp>
            <p:nvSpPr>
              <p:cNvPr id="209969" name="Rectangle 49"/>
              <p:cNvSpPr>
                <a:spLocks noChangeArrowheads="1"/>
              </p:cNvSpPr>
              <p:nvPr/>
            </p:nvSpPr>
            <p:spPr bwMode="auto">
              <a:xfrm>
                <a:off x="99" y="2036"/>
                <a:ext cx="323"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2</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17" name="Rectangle 50"/>
              <p:cNvSpPr>
                <a:spLocks noChangeArrowheads="1"/>
              </p:cNvSpPr>
              <p:nvPr/>
            </p:nvSpPr>
            <p:spPr bwMode="auto">
              <a:xfrm>
                <a:off x="0" y="2034"/>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17" name="Group 51"/>
            <p:cNvGrpSpPr>
              <a:grpSpLocks/>
            </p:cNvGrpSpPr>
            <p:nvPr/>
          </p:nvGrpSpPr>
          <p:grpSpPr bwMode="auto">
            <a:xfrm>
              <a:off x="3887" y="1333"/>
              <a:ext cx="301" cy="524"/>
              <a:chOff x="516" y="2034"/>
              <a:chExt cx="382" cy="963"/>
            </a:xfrm>
          </p:grpSpPr>
          <p:sp>
            <p:nvSpPr>
              <p:cNvPr id="209972" name="Rectangle 52"/>
              <p:cNvSpPr>
                <a:spLocks noChangeArrowheads="1"/>
              </p:cNvSpPr>
              <p:nvPr/>
            </p:nvSpPr>
            <p:spPr bwMode="auto">
              <a:xfrm>
                <a:off x="618" y="2036"/>
                <a:ext cx="280"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1</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15" name="Rectangle 53"/>
              <p:cNvSpPr>
                <a:spLocks noChangeArrowheads="1"/>
              </p:cNvSpPr>
              <p:nvPr/>
            </p:nvSpPr>
            <p:spPr bwMode="auto">
              <a:xfrm>
                <a:off x="516" y="2034"/>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18" name="Group 54"/>
            <p:cNvGrpSpPr>
              <a:grpSpLocks/>
            </p:cNvGrpSpPr>
            <p:nvPr/>
          </p:nvGrpSpPr>
          <p:grpSpPr bwMode="auto">
            <a:xfrm>
              <a:off x="4269" y="1333"/>
              <a:ext cx="353" cy="524"/>
              <a:chOff x="1004" y="2034"/>
              <a:chExt cx="449" cy="963"/>
            </a:xfrm>
          </p:grpSpPr>
          <p:sp>
            <p:nvSpPr>
              <p:cNvPr id="209975" name="Rectangle 55"/>
              <p:cNvSpPr>
                <a:spLocks noChangeArrowheads="1"/>
              </p:cNvSpPr>
              <p:nvPr/>
            </p:nvSpPr>
            <p:spPr bwMode="auto">
              <a:xfrm>
                <a:off x="1046" y="2036"/>
                <a:ext cx="407"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+1</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13" name="Rectangle 56"/>
              <p:cNvSpPr>
                <a:spLocks noChangeArrowheads="1"/>
              </p:cNvSpPr>
              <p:nvPr/>
            </p:nvSpPr>
            <p:spPr bwMode="auto">
              <a:xfrm>
                <a:off x="1004" y="2034"/>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19" name="Group 57"/>
            <p:cNvGrpSpPr>
              <a:grpSpLocks/>
            </p:cNvGrpSpPr>
            <p:nvPr/>
          </p:nvGrpSpPr>
          <p:grpSpPr bwMode="auto">
            <a:xfrm>
              <a:off x="3480" y="1552"/>
              <a:ext cx="332" cy="523"/>
              <a:chOff x="0" y="2436"/>
              <a:chExt cx="422" cy="963"/>
            </a:xfrm>
          </p:grpSpPr>
          <p:sp>
            <p:nvSpPr>
              <p:cNvPr id="209978" name="Rectangle 58"/>
              <p:cNvSpPr>
                <a:spLocks noChangeArrowheads="1"/>
              </p:cNvSpPr>
              <p:nvPr/>
            </p:nvSpPr>
            <p:spPr bwMode="auto">
              <a:xfrm>
                <a:off x="99" y="2436"/>
                <a:ext cx="323" cy="963"/>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3</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11" name="Rectangle 59"/>
              <p:cNvSpPr>
                <a:spLocks noChangeArrowheads="1"/>
              </p:cNvSpPr>
              <p:nvPr/>
            </p:nvSpPr>
            <p:spPr bwMode="auto">
              <a:xfrm>
                <a:off x="0" y="2437"/>
                <a:ext cx="16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20" name="Group 60"/>
            <p:cNvGrpSpPr>
              <a:grpSpLocks/>
            </p:cNvGrpSpPr>
            <p:nvPr/>
          </p:nvGrpSpPr>
          <p:grpSpPr bwMode="auto">
            <a:xfrm>
              <a:off x="3885" y="1552"/>
              <a:ext cx="319" cy="523"/>
              <a:chOff x="516" y="2436"/>
              <a:chExt cx="406" cy="963"/>
            </a:xfrm>
          </p:grpSpPr>
          <p:sp>
            <p:nvSpPr>
              <p:cNvPr id="209981" name="Rectangle 61"/>
              <p:cNvSpPr>
                <a:spLocks noChangeArrowheads="1"/>
              </p:cNvSpPr>
              <p:nvPr/>
            </p:nvSpPr>
            <p:spPr bwMode="auto">
              <a:xfrm>
                <a:off x="599" y="2436"/>
                <a:ext cx="323" cy="963"/>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0</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09" name="Rectangle 62"/>
              <p:cNvSpPr>
                <a:spLocks noChangeArrowheads="1"/>
              </p:cNvSpPr>
              <p:nvPr/>
            </p:nvSpPr>
            <p:spPr bwMode="auto">
              <a:xfrm>
                <a:off x="516" y="2437"/>
                <a:ext cx="16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21" name="Group 63"/>
            <p:cNvGrpSpPr>
              <a:grpSpLocks/>
            </p:cNvGrpSpPr>
            <p:nvPr/>
          </p:nvGrpSpPr>
          <p:grpSpPr bwMode="auto">
            <a:xfrm>
              <a:off x="4270" y="1552"/>
              <a:ext cx="321" cy="523"/>
              <a:chOff x="1004" y="2436"/>
              <a:chExt cx="408" cy="963"/>
            </a:xfrm>
          </p:grpSpPr>
          <p:sp>
            <p:nvSpPr>
              <p:cNvPr id="209984" name="Rectangle 64"/>
              <p:cNvSpPr>
                <a:spLocks noChangeArrowheads="1"/>
              </p:cNvSpPr>
              <p:nvPr/>
            </p:nvSpPr>
            <p:spPr bwMode="auto">
              <a:xfrm>
                <a:off x="1089" y="2436"/>
                <a:ext cx="323" cy="963"/>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0</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07" name="Rectangle 65"/>
              <p:cNvSpPr>
                <a:spLocks noChangeArrowheads="1"/>
              </p:cNvSpPr>
              <p:nvPr/>
            </p:nvSpPr>
            <p:spPr bwMode="auto">
              <a:xfrm>
                <a:off x="1004" y="2437"/>
                <a:ext cx="16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22" name="Group 66"/>
            <p:cNvGrpSpPr>
              <a:grpSpLocks/>
            </p:cNvGrpSpPr>
            <p:nvPr/>
          </p:nvGrpSpPr>
          <p:grpSpPr bwMode="auto">
            <a:xfrm>
              <a:off x="3480" y="1771"/>
              <a:ext cx="332" cy="523"/>
              <a:chOff x="0" y="2840"/>
              <a:chExt cx="422" cy="960"/>
            </a:xfrm>
          </p:grpSpPr>
          <p:sp>
            <p:nvSpPr>
              <p:cNvPr id="209987" name="Rectangle 67"/>
              <p:cNvSpPr>
                <a:spLocks noChangeArrowheads="1"/>
              </p:cNvSpPr>
              <p:nvPr/>
            </p:nvSpPr>
            <p:spPr bwMode="auto">
              <a:xfrm>
                <a:off x="99" y="2840"/>
                <a:ext cx="323"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3</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05" name="Rectangle 68"/>
              <p:cNvSpPr>
                <a:spLocks noChangeArrowheads="1"/>
              </p:cNvSpPr>
              <p:nvPr/>
            </p:nvSpPr>
            <p:spPr bwMode="auto">
              <a:xfrm>
                <a:off x="0" y="2840"/>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23" name="Group 69"/>
            <p:cNvGrpSpPr>
              <a:grpSpLocks/>
            </p:cNvGrpSpPr>
            <p:nvPr/>
          </p:nvGrpSpPr>
          <p:grpSpPr bwMode="auto">
            <a:xfrm>
              <a:off x="3887" y="1771"/>
              <a:ext cx="301" cy="523"/>
              <a:chOff x="516" y="2840"/>
              <a:chExt cx="382" cy="960"/>
            </a:xfrm>
          </p:grpSpPr>
          <p:sp>
            <p:nvSpPr>
              <p:cNvPr id="209990" name="Rectangle 70"/>
              <p:cNvSpPr>
                <a:spLocks noChangeArrowheads="1"/>
              </p:cNvSpPr>
              <p:nvPr/>
            </p:nvSpPr>
            <p:spPr bwMode="auto">
              <a:xfrm>
                <a:off x="618" y="2840"/>
                <a:ext cx="280"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1</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03" name="Rectangle 71"/>
              <p:cNvSpPr>
                <a:spLocks noChangeArrowheads="1"/>
              </p:cNvSpPr>
              <p:nvPr/>
            </p:nvSpPr>
            <p:spPr bwMode="auto">
              <a:xfrm>
                <a:off x="516" y="2840"/>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24" name="Group 72"/>
            <p:cNvGrpSpPr>
              <a:grpSpLocks/>
            </p:cNvGrpSpPr>
            <p:nvPr/>
          </p:nvGrpSpPr>
          <p:grpSpPr bwMode="auto">
            <a:xfrm>
              <a:off x="4270" y="1771"/>
              <a:ext cx="348" cy="523"/>
              <a:chOff x="1004" y="2840"/>
              <a:chExt cx="442" cy="960"/>
            </a:xfrm>
          </p:grpSpPr>
          <p:sp>
            <p:nvSpPr>
              <p:cNvPr id="209993" name="Rectangle 73"/>
              <p:cNvSpPr>
                <a:spLocks noChangeArrowheads="1"/>
              </p:cNvSpPr>
              <p:nvPr/>
            </p:nvSpPr>
            <p:spPr bwMode="auto">
              <a:xfrm>
                <a:off x="1055" y="2840"/>
                <a:ext cx="391"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it-IT" kern="1200">
                    <a:solidFill>
                      <a:srgbClr val="FF0000"/>
                    </a:solidFill>
                    <a:effectLst>
                      <a:outerShdw blurRad="38100" dist="38100" dir="2700000" algn="tl">
                        <a:srgbClr val="C0C0C0"/>
                      </a:outerShdw>
                    </a:effectLst>
                    <a:uFillTx/>
                    <a:latin typeface="Comic Sans MS" pitchFamily="66" charset="0"/>
                    <a:cs typeface="Times New Roman" pitchFamily="18" charset="0"/>
                  </a:rPr>
                  <a:t>-1</a:t>
                </a:r>
                <a:endPar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endParaRP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201" name="Rectangle 74"/>
              <p:cNvSpPr>
                <a:spLocks noChangeArrowheads="1"/>
              </p:cNvSpPr>
              <p:nvPr/>
            </p:nvSpPr>
            <p:spPr bwMode="auto">
              <a:xfrm>
                <a:off x="1004" y="2840"/>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25" name="Group 75"/>
            <p:cNvGrpSpPr>
              <a:grpSpLocks/>
            </p:cNvGrpSpPr>
            <p:nvPr/>
          </p:nvGrpSpPr>
          <p:grpSpPr bwMode="auto">
            <a:xfrm>
              <a:off x="3480" y="1989"/>
              <a:ext cx="332" cy="523"/>
              <a:chOff x="0" y="3241"/>
              <a:chExt cx="422" cy="961"/>
            </a:xfrm>
          </p:grpSpPr>
          <p:sp>
            <p:nvSpPr>
              <p:cNvPr id="209996" name="Rectangle 76"/>
              <p:cNvSpPr>
                <a:spLocks noChangeArrowheads="1"/>
              </p:cNvSpPr>
              <p:nvPr/>
            </p:nvSpPr>
            <p:spPr bwMode="auto">
              <a:xfrm>
                <a:off x="99" y="3241"/>
                <a:ext cx="323"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3</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99" name="Rectangle 77"/>
              <p:cNvSpPr>
                <a:spLocks noChangeArrowheads="1"/>
              </p:cNvSpPr>
              <p:nvPr/>
            </p:nvSpPr>
            <p:spPr bwMode="auto">
              <a:xfrm>
                <a:off x="0" y="3243"/>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26" name="Group 78"/>
            <p:cNvGrpSpPr>
              <a:grpSpLocks/>
            </p:cNvGrpSpPr>
            <p:nvPr/>
          </p:nvGrpSpPr>
          <p:grpSpPr bwMode="auto">
            <a:xfrm>
              <a:off x="3887" y="1989"/>
              <a:ext cx="301" cy="523"/>
              <a:chOff x="516" y="3241"/>
              <a:chExt cx="382" cy="961"/>
            </a:xfrm>
          </p:grpSpPr>
          <p:sp>
            <p:nvSpPr>
              <p:cNvPr id="209999" name="Rectangle 79"/>
              <p:cNvSpPr>
                <a:spLocks noChangeArrowheads="1"/>
              </p:cNvSpPr>
              <p:nvPr/>
            </p:nvSpPr>
            <p:spPr bwMode="auto">
              <a:xfrm>
                <a:off x="618" y="3241"/>
                <a:ext cx="280"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1</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97" name="Rectangle 80"/>
              <p:cNvSpPr>
                <a:spLocks noChangeArrowheads="1"/>
              </p:cNvSpPr>
              <p:nvPr/>
            </p:nvSpPr>
            <p:spPr bwMode="auto">
              <a:xfrm>
                <a:off x="516" y="3243"/>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27" name="Group 81"/>
            <p:cNvGrpSpPr>
              <a:grpSpLocks/>
            </p:cNvGrpSpPr>
            <p:nvPr/>
          </p:nvGrpSpPr>
          <p:grpSpPr bwMode="auto">
            <a:xfrm>
              <a:off x="4269" y="1989"/>
              <a:ext cx="320" cy="523"/>
              <a:chOff x="1004" y="3241"/>
              <a:chExt cx="407" cy="961"/>
            </a:xfrm>
          </p:grpSpPr>
          <p:sp>
            <p:nvSpPr>
              <p:cNvPr id="210002" name="Rectangle 82"/>
              <p:cNvSpPr>
                <a:spLocks noChangeArrowheads="1"/>
              </p:cNvSpPr>
              <p:nvPr/>
            </p:nvSpPr>
            <p:spPr bwMode="auto">
              <a:xfrm>
                <a:off x="1088" y="3241"/>
                <a:ext cx="323"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it-IT" kern="1200">
                    <a:solidFill>
                      <a:srgbClr val="FF0000"/>
                    </a:solidFill>
                    <a:effectLst>
                      <a:outerShdw blurRad="38100" dist="38100" dir="2700000" algn="tl">
                        <a:srgbClr val="C0C0C0"/>
                      </a:outerShdw>
                    </a:effectLst>
                    <a:uFillTx/>
                    <a:latin typeface="Comic Sans MS" pitchFamily="66" charset="0"/>
                    <a:cs typeface="Times New Roman" pitchFamily="18" charset="0"/>
                  </a:rPr>
                  <a:t>0</a:t>
                </a:r>
                <a:endPar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endParaRP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95" name="Rectangle 83"/>
              <p:cNvSpPr>
                <a:spLocks noChangeArrowheads="1"/>
              </p:cNvSpPr>
              <p:nvPr/>
            </p:nvSpPr>
            <p:spPr bwMode="auto">
              <a:xfrm>
                <a:off x="1004" y="3243"/>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28" name="Group 84"/>
            <p:cNvGrpSpPr>
              <a:grpSpLocks/>
            </p:cNvGrpSpPr>
            <p:nvPr/>
          </p:nvGrpSpPr>
          <p:grpSpPr bwMode="auto">
            <a:xfrm>
              <a:off x="3480" y="2208"/>
              <a:ext cx="332" cy="523"/>
              <a:chOff x="0" y="3645"/>
              <a:chExt cx="422" cy="960"/>
            </a:xfrm>
          </p:grpSpPr>
          <p:sp>
            <p:nvSpPr>
              <p:cNvPr id="210005" name="Rectangle 85"/>
              <p:cNvSpPr>
                <a:spLocks noChangeArrowheads="1"/>
              </p:cNvSpPr>
              <p:nvPr/>
            </p:nvSpPr>
            <p:spPr bwMode="auto">
              <a:xfrm>
                <a:off x="99" y="3645"/>
                <a:ext cx="323"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3</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93" name="Rectangle 86"/>
              <p:cNvSpPr>
                <a:spLocks noChangeArrowheads="1"/>
              </p:cNvSpPr>
              <p:nvPr/>
            </p:nvSpPr>
            <p:spPr bwMode="auto">
              <a:xfrm>
                <a:off x="0" y="3646"/>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29" name="Group 87"/>
            <p:cNvGrpSpPr>
              <a:grpSpLocks/>
            </p:cNvGrpSpPr>
            <p:nvPr/>
          </p:nvGrpSpPr>
          <p:grpSpPr bwMode="auto">
            <a:xfrm>
              <a:off x="3887" y="2208"/>
              <a:ext cx="301" cy="523"/>
              <a:chOff x="516" y="3645"/>
              <a:chExt cx="382" cy="960"/>
            </a:xfrm>
          </p:grpSpPr>
          <p:sp>
            <p:nvSpPr>
              <p:cNvPr id="210008" name="Rectangle 88"/>
              <p:cNvSpPr>
                <a:spLocks noChangeArrowheads="1"/>
              </p:cNvSpPr>
              <p:nvPr/>
            </p:nvSpPr>
            <p:spPr bwMode="auto">
              <a:xfrm>
                <a:off x="618" y="3645"/>
                <a:ext cx="280"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1</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91" name="Rectangle 89"/>
              <p:cNvSpPr>
                <a:spLocks noChangeArrowheads="1"/>
              </p:cNvSpPr>
              <p:nvPr/>
            </p:nvSpPr>
            <p:spPr bwMode="auto">
              <a:xfrm>
                <a:off x="516" y="3646"/>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30" name="Group 90"/>
            <p:cNvGrpSpPr>
              <a:grpSpLocks/>
            </p:cNvGrpSpPr>
            <p:nvPr/>
          </p:nvGrpSpPr>
          <p:grpSpPr bwMode="auto">
            <a:xfrm>
              <a:off x="4269" y="2208"/>
              <a:ext cx="353" cy="523"/>
              <a:chOff x="1004" y="3645"/>
              <a:chExt cx="449" cy="960"/>
            </a:xfrm>
          </p:grpSpPr>
          <p:sp>
            <p:nvSpPr>
              <p:cNvPr id="210011" name="Rectangle 91"/>
              <p:cNvSpPr>
                <a:spLocks noChangeArrowheads="1"/>
              </p:cNvSpPr>
              <p:nvPr/>
            </p:nvSpPr>
            <p:spPr bwMode="auto">
              <a:xfrm>
                <a:off x="1046" y="3645"/>
                <a:ext cx="407"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it-IT" kern="1200">
                    <a:solidFill>
                      <a:srgbClr val="FF0000"/>
                    </a:solidFill>
                    <a:effectLst>
                      <a:outerShdw blurRad="38100" dist="38100" dir="2700000" algn="tl">
                        <a:srgbClr val="C0C0C0"/>
                      </a:outerShdw>
                    </a:effectLst>
                    <a:uFillTx/>
                    <a:latin typeface="Comic Sans MS" pitchFamily="66" charset="0"/>
                    <a:cs typeface="Times New Roman" pitchFamily="18" charset="0"/>
                  </a:rPr>
                  <a:t>+1</a:t>
                </a:r>
                <a:endPar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endParaRP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89" name="Rectangle 92"/>
              <p:cNvSpPr>
                <a:spLocks noChangeArrowheads="1"/>
              </p:cNvSpPr>
              <p:nvPr/>
            </p:nvSpPr>
            <p:spPr bwMode="auto">
              <a:xfrm>
                <a:off x="1004" y="3646"/>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31" name="Group 93"/>
            <p:cNvGrpSpPr>
              <a:grpSpLocks/>
            </p:cNvGrpSpPr>
            <p:nvPr/>
          </p:nvGrpSpPr>
          <p:grpSpPr bwMode="auto">
            <a:xfrm>
              <a:off x="3480" y="2428"/>
              <a:ext cx="332" cy="523"/>
              <a:chOff x="0" y="4048"/>
              <a:chExt cx="422" cy="963"/>
            </a:xfrm>
          </p:grpSpPr>
          <p:sp>
            <p:nvSpPr>
              <p:cNvPr id="210014" name="Rectangle 94"/>
              <p:cNvSpPr>
                <a:spLocks noChangeArrowheads="1"/>
              </p:cNvSpPr>
              <p:nvPr/>
            </p:nvSpPr>
            <p:spPr bwMode="auto">
              <a:xfrm>
                <a:off x="99" y="4048"/>
                <a:ext cx="323" cy="963"/>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3</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87" name="Rectangle 95"/>
              <p:cNvSpPr>
                <a:spLocks noChangeArrowheads="1"/>
              </p:cNvSpPr>
              <p:nvPr/>
            </p:nvSpPr>
            <p:spPr bwMode="auto">
              <a:xfrm>
                <a:off x="0" y="4049"/>
                <a:ext cx="16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32" name="Group 96"/>
            <p:cNvGrpSpPr>
              <a:grpSpLocks/>
            </p:cNvGrpSpPr>
            <p:nvPr/>
          </p:nvGrpSpPr>
          <p:grpSpPr bwMode="auto">
            <a:xfrm>
              <a:off x="3885" y="2428"/>
              <a:ext cx="319" cy="523"/>
              <a:chOff x="516" y="4048"/>
              <a:chExt cx="406" cy="963"/>
            </a:xfrm>
          </p:grpSpPr>
          <p:sp>
            <p:nvSpPr>
              <p:cNvPr id="210017" name="Rectangle 97"/>
              <p:cNvSpPr>
                <a:spLocks noChangeArrowheads="1"/>
              </p:cNvSpPr>
              <p:nvPr/>
            </p:nvSpPr>
            <p:spPr bwMode="auto">
              <a:xfrm>
                <a:off x="599" y="4048"/>
                <a:ext cx="323" cy="963"/>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2</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85" name="Rectangle 98"/>
              <p:cNvSpPr>
                <a:spLocks noChangeArrowheads="1"/>
              </p:cNvSpPr>
              <p:nvPr/>
            </p:nvSpPr>
            <p:spPr bwMode="auto">
              <a:xfrm>
                <a:off x="516" y="4049"/>
                <a:ext cx="16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33" name="Group 99"/>
            <p:cNvGrpSpPr>
              <a:grpSpLocks/>
            </p:cNvGrpSpPr>
            <p:nvPr/>
          </p:nvGrpSpPr>
          <p:grpSpPr bwMode="auto">
            <a:xfrm>
              <a:off x="4269" y="2428"/>
              <a:ext cx="364" cy="523"/>
              <a:chOff x="1004" y="4048"/>
              <a:chExt cx="463" cy="963"/>
            </a:xfrm>
          </p:grpSpPr>
          <p:sp>
            <p:nvSpPr>
              <p:cNvPr id="210020" name="Rectangle 100"/>
              <p:cNvSpPr>
                <a:spLocks noChangeArrowheads="1"/>
              </p:cNvSpPr>
              <p:nvPr/>
            </p:nvSpPr>
            <p:spPr bwMode="auto">
              <a:xfrm>
                <a:off x="1033" y="4048"/>
                <a:ext cx="434" cy="963"/>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-2</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83" name="Rectangle 101"/>
              <p:cNvSpPr>
                <a:spLocks noChangeArrowheads="1"/>
              </p:cNvSpPr>
              <p:nvPr/>
            </p:nvSpPr>
            <p:spPr bwMode="auto">
              <a:xfrm>
                <a:off x="1004" y="4049"/>
                <a:ext cx="16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34" name="Group 102"/>
            <p:cNvGrpSpPr>
              <a:grpSpLocks/>
            </p:cNvGrpSpPr>
            <p:nvPr/>
          </p:nvGrpSpPr>
          <p:grpSpPr bwMode="auto">
            <a:xfrm>
              <a:off x="3480" y="2647"/>
              <a:ext cx="332" cy="523"/>
              <a:chOff x="0" y="4452"/>
              <a:chExt cx="422" cy="960"/>
            </a:xfrm>
          </p:grpSpPr>
          <p:sp>
            <p:nvSpPr>
              <p:cNvPr id="210023" name="Rectangle 103"/>
              <p:cNvSpPr>
                <a:spLocks noChangeArrowheads="1"/>
              </p:cNvSpPr>
              <p:nvPr/>
            </p:nvSpPr>
            <p:spPr bwMode="auto">
              <a:xfrm>
                <a:off x="99" y="4452"/>
                <a:ext cx="323"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3</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81" name="Rectangle 104"/>
              <p:cNvSpPr>
                <a:spLocks noChangeArrowheads="1"/>
              </p:cNvSpPr>
              <p:nvPr/>
            </p:nvSpPr>
            <p:spPr bwMode="auto">
              <a:xfrm>
                <a:off x="0" y="4452"/>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35" name="Group 105"/>
            <p:cNvGrpSpPr>
              <a:grpSpLocks/>
            </p:cNvGrpSpPr>
            <p:nvPr/>
          </p:nvGrpSpPr>
          <p:grpSpPr bwMode="auto">
            <a:xfrm>
              <a:off x="3885" y="2647"/>
              <a:ext cx="319" cy="523"/>
              <a:chOff x="516" y="4452"/>
              <a:chExt cx="406" cy="960"/>
            </a:xfrm>
          </p:grpSpPr>
          <p:sp>
            <p:nvSpPr>
              <p:cNvPr id="210026" name="Rectangle 106"/>
              <p:cNvSpPr>
                <a:spLocks noChangeArrowheads="1"/>
              </p:cNvSpPr>
              <p:nvPr/>
            </p:nvSpPr>
            <p:spPr bwMode="auto">
              <a:xfrm>
                <a:off x="599" y="4452"/>
                <a:ext cx="323"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2</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79" name="Rectangle 107"/>
              <p:cNvSpPr>
                <a:spLocks noChangeArrowheads="1"/>
              </p:cNvSpPr>
              <p:nvPr/>
            </p:nvSpPr>
            <p:spPr bwMode="auto">
              <a:xfrm>
                <a:off x="516" y="4452"/>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36" name="Group 108"/>
            <p:cNvGrpSpPr>
              <a:grpSpLocks/>
            </p:cNvGrpSpPr>
            <p:nvPr/>
          </p:nvGrpSpPr>
          <p:grpSpPr bwMode="auto">
            <a:xfrm>
              <a:off x="4270" y="2647"/>
              <a:ext cx="348" cy="523"/>
              <a:chOff x="1004" y="4452"/>
              <a:chExt cx="442" cy="960"/>
            </a:xfrm>
          </p:grpSpPr>
          <p:sp>
            <p:nvSpPr>
              <p:cNvPr id="210029" name="Rectangle 109"/>
              <p:cNvSpPr>
                <a:spLocks noChangeArrowheads="1"/>
              </p:cNvSpPr>
              <p:nvPr/>
            </p:nvSpPr>
            <p:spPr bwMode="auto">
              <a:xfrm>
                <a:off x="1055" y="4452"/>
                <a:ext cx="391"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-1</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77" name="Rectangle 110"/>
              <p:cNvSpPr>
                <a:spLocks noChangeArrowheads="1"/>
              </p:cNvSpPr>
              <p:nvPr/>
            </p:nvSpPr>
            <p:spPr bwMode="auto">
              <a:xfrm>
                <a:off x="1004" y="4452"/>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37" name="Group 111"/>
            <p:cNvGrpSpPr>
              <a:grpSpLocks/>
            </p:cNvGrpSpPr>
            <p:nvPr/>
          </p:nvGrpSpPr>
          <p:grpSpPr bwMode="auto">
            <a:xfrm>
              <a:off x="3480" y="2867"/>
              <a:ext cx="332" cy="523"/>
              <a:chOff x="0" y="4855"/>
              <a:chExt cx="422" cy="961"/>
            </a:xfrm>
          </p:grpSpPr>
          <p:sp>
            <p:nvSpPr>
              <p:cNvPr id="210032" name="Rectangle 112"/>
              <p:cNvSpPr>
                <a:spLocks noChangeArrowheads="1"/>
              </p:cNvSpPr>
              <p:nvPr/>
            </p:nvSpPr>
            <p:spPr bwMode="auto">
              <a:xfrm>
                <a:off x="99" y="4855"/>
                <a:ext cx="323"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3</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75" name="Rectangle 113"/>
              <p:cNvSpPr>
                <a:spLocks noChangeArrowheads="1"/>
              </p:cNvSpPr>
              <p:nvPr/>
            </p:nvSpPr>
            <p:spPr bwMode="auto">
              <a:xfrm>
                <a:off x="0" y="4855"/>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38" name="Group 114"/>
            <p:cNvGrpSpPr>
              <a:grpSpLocks/>
            </p:cNvGrpSpPr>
            <p:nvPr/>
          </p:nvGrpSpPr>
          <p:grpSpPr bwMode="auto">
            <a:xfrm>
              <a:off x="3885" y="2867"/>
              <a:ext cx="319" cy="523"/>
              <a:chOff x="516" y="4855"/>
              <a:chExt cx="406" cy="961"/>
            </a:xfrm>
          </p:grpSpPr>
          <p:sp>
            <p:nvSpPr>
              <p:cNvPr id="210035" name="Rectangle 115"/>
              <p:cNvSpPr>
                <a:spLocks noChangeArrowheads="1"/>
              </p:cNvSpPr>
              <p:nvPr/>
            </p:nvSpPr>
            <p:spPr bwMode="auto">
              <a:xfrm>
                <a:off x="599" y="4855"/>
                <a:ext cx="323"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2</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73" name="Rectangle 116"/>
              <p:cNvSpPr>
                <a:spLocks noChangeArrowheads="1"/>
              </p:cNvSpPr>
              <p:nvPr/>
            </p:nvSpPr>
            <p:spPr bwMode="auto">
              <a:xfrm>
                <a:off x="516" y="4855"/>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39" name="Group 117"/>
            <p:cNvGrpSpPr>
              <a:grpSpLocks/>
            </p:cNvGrpSpPr>
            <p:nvPr/>
          </p:nvGrpSpPr>
          <p:grpSpPr bwMode="auto">
            <a:xfrm>
              <a:off x="4270" y="2867"/>
              <a:ext cx="321" cy="523"/>
              <a:chOff x="1004" y="4855"/>
              <a:chExt cx="408" cy="961"/>
            </a:xfrm>
          </p:grpSpPr>
          <p:sp>
            <p:nvSpPr>
              <p:cNvPr id="210038" name="Rectangle 118"/>
              <p:cNvSpPr>
                <a:spLocks noChangeArrowheads="1"/>
              </p:cNvSpPr>
              <p:nvPr/>
            </p:nvSpPr>
            <p:spPr bwMode="auto">
              <a:xfrm>
                <a:off x="1089" y="4855"/>
                <a:ext cx="323" cy="961"/>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0</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71" name="Rectangle 119"/>
              <p:cNvSpPr>
                <a:spLocks noChangeArrowheads="1"/>
              </p:cNvSpPr>
              <p:nvPr/>
            </p:nvSpPr>
            <p:spPr bwMode="auto">
              <a:xfrm>
                <a:off x="1004" y="4855"/>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40" name="Group 120"/>
            <p:cNvGrpSpPr>
              <a:grpSpLocks/>
            </p:cNvGrpSpPr>
            <p:nvPr/>
          </p:nvGrpSpPr>
          <p:grpSpPr bwMode="auto">
            <a:xfrm>
              <a:off x="3480" y="3085"/>
              <a:ext cx="332" cy="523"/>
              <a:chOff x="0" y="5257"/>
              <a:chExt cx="422" cy="960"/>
            </a:xfrm>
          </p:grpSpPr>
          <p:sp>
            <p:nvSpPr>
              <p:cNvPr id="210041" name="Rectangle 121"/>
              <p:cNvSpPr>
                <a:spLocks noChangeArrowheads="1"/>
              </p:cNvSpPr>
              <p:nvPr/>
            </p:nvSpPr>
            <p:spPr bwMode="auto">
              <a:xfrm>
                <a:off x="99" y="5257"/>
                <a:ext cx="323"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3</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69" name="Rectangle 122"/>
              <p:cNvSpPr>
                <a:spLocks noChangeArrowheads="1"/>
              </p:cNvSpPr>
              <p:nvPr/>
            </p:nvSpPr>
            <p:spPr bwMode="auto">
              <a:xfrm>
                <a:off x="0" y="5258"/>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41" name="Group 123"/>
            <p:cNvGrpSpPr>
              <a:grpSpLocks/>
            </p:cNvGrpSpPr>
            <p:nvPr/>
          </p:nvGrpSpPr>
          <p:grpSpPr bwMode="auto">
            <a:xfrm>
              <a:off x="3885" y="3085"/>
              <a:ext cx="319" cy="523"/>
              <a:chOff x="516" y="5257"/>
              <a:chExt cx="406" cy="960"/>
            </a:xfrm>
          </p:grpSpPr>
          <p:sp>
            <p:nvSpPr>
              <p:cNvPr id="210044" name="Rectangle 124"/>
              <p:cNvSpPr>
                <a:spLocks noChangeArrowheads="1"/>
              </p:cNvSpPr>
              <p:nvPr/>
            </p:nvSpPr>
            <p:spPr bwMode="auto">
              <a:xfrm>
                <a:off x="599" y="5257"/>
                <a:ext cx="323"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2</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67" name="Rectangle 125"/>
              <p:cNvSpPr>
                <a:spLocks noChangeArrowheads="1"/>
              </p:cNvSpPr>
              <p:nvPr/>
            </p:nvSpPr>
            <p:spPr bwMode="auto">
              <a:xfrm>
                <a:off x="516" y="5258"/>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42" name="Group 126"/>
            <p:cNvGrpSpPr>
              <a:grpSpLocks/>
            </p:cNvGrpSpPr>
            <p:nvPr/>
          </p:nvGrpSpPr>
          <p:grpSpPr bwMode="auto">
            <a:xfrm>
              <a:off x="4269" y="3085"/>
              <a:ext cx="353" cy="523"/>
              <a:chOff x="1004" y="5257"/>
              <a:chExt cx="449" cy="960"/>
            </a:xfrm>
          </p:grpSpPr>
          <p:sp>
            <p:nvSpPr>
              <p:cNvPr id="210047" name="Rectangle 127"/>
              <p:cNvSpPr>
                <a:spLocks noChangeArrowheads="1"/>
              </p:cNvSpPr>
              <p:nvPr/>
            </p:nvSpPr>
            <p:spPr bwMode="auto">
              <a:xfrm>
                <a:off x="1046" y="5257"/>
                <a:ext cx="407"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+1</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65" name="Rectangle 128"/>
              <p:cNvSpPr>
                <a:spLocks noChangeArrowheads="1"/>
              </p:cNvSpPr>
              <p:nvPr/>
            </p:nvSpPr>
            <p:spPr bwMode="auto">
              <a:xfrm>
                <a:off x="1004" y="5258"/>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43" name="Group 129"/>
            <p:cNvGrpSpPr>
              <a:grpSpLocks/>
            </p:cNvGrpSpPr>
            <p:nvPr/>
          </p:nvGrpSpPr>
          <p:grpSpPr bwMode="auto">
            <a:xfrm>
              <a:off x="3480" y="3304"/>
              <a:ext cx="332" cy="523"/>
              <a:chOff x="0" y="5660"/>
              <a:chExt cx="422" cy="963"/>
            </a:xfrm>
          </p:grpSpPr>
          <p:sp>
            <p:nvSpPr>
              <p:cNvPr id="210050" name="Rectangle 130"/>
              <p:cNvSpPr>
                <a:spLocks noChangeArrowheads="1"/>
              </p:cNvSpPr>
              <p:nvPr/>
            </p:nvSpPr>
            <p:spPr bwMode="auto">
              <a:xfrm>
                <a:off x="99" y="5660"/>
                <a:ext cx="323" cy="963"/>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3</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63" name="Rectangle 131"/>
              <p:cNvSpPr>
                <a:spLocks noChangeArrowheads="1"/>
              </p:cNvSpPr>
              <p:nvPr/>
            </p:nvSpPr>
            <p:spPr bwMode="auto">
              <a:xfrm>
                <a:off x="0" y="5661"/>
                <a:ext cx="16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44" name="Group 132"/>
            <p:cNvGrpSpPr>
              <a:grpSpLocks/>
            </p:cNvGrpSpPr>
            <p:nvPr/>
          </p:nvGrpSpPr>
          <p:grpSpPr bwMode="auto">
            <a:xfrm>
              <a:off x="3885" y="3304"/>
              <a:ext cx="319" cy="523"/>
              <a:chOff x="516" y="5660"/>
              <a:chExt cx="406" cy="963"/>
            </a:xfrm>
          </p:grpSpPr>
          <p:sp>
            <p:nvSpPr>
              <p:cNvPr id="210053" name="Rectangle 133"/>
              <p:cNvSpPr>
                <a:spLocks noChangeArrowheads="1"/>
              </p:cNvSpPr>
              <p:nvPr/>
            </p:nvSpPr>
            <p:spPr bwMode="auto">
              <a:xfrm>
                <a:off x="599" y="5660"/>
                <a:ext cx="323" cy="963"/>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2</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61" name="Rectangle 134"/>
              <p:cNvSpPr>
                <a:spLocks noChangeArrowheads="1"/>
              </p:cNvSpPr>
              <p:nvPr/>
            </p:nvSpPr>
            <p:spPr bwMode="auto">
              <a:xfrm>
                <a:off x="516" y="5661"/>
                <a:ext cx="16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45" name="Group 135"/>
            <p:cNvGrpSpPr>
              <a:grpSpLocks/>
            </p:cNvGrpSpPr>
            <p:nvPr/>
          </p:nvGrpSpPr>
          <p:grpSpPr bwMode="auto">
            <a:xfrm>
              <a:off x="4269" y="3304"/>
              <a:ext cx="371" cy="523"/>
              <a:chOff x="1004" y="5660"/>
              <a:chExt cx="472" cy="963"/>
            </a:xfrm>
          </p:grpSpPr>
          <p:sp>
            <p:nvSpPr>
              <p:cNvPr id="210056" name="Rectangle 136"/>
              <p:cNvSpPr>
                <a:spLocks noChangeArrowheads="1"/>
              </p:cNvSpPr>
              <p:nvPr/>
            </p:nvSpPr>
            <p:spPr bwMode="auto">
              <a:xfrm>
                <a:off x="1025" y="5660"/>
                <a:ext cx="451" cy="963"/>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+2</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59" name="Rectangle 137"/>
              <p:cNvSpPr>
                <a:spLocks noChangeArrowheads="1"/>
              </p:cNvSpPr>
              <p:nvPr/>
            </p:nvSpPr>
            <p:spPr bwMode="auto">
              <a:xfrm>
                <a:off x="1004" y="5661"/>
                <a:ext cx="16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46" name="Group 138"/>
            <p:cNvGrpSpPr>
              <a:grpSpLocks/>
            </p:cNvGrpSpPr>
            <p:nvPr/>
          </p:nvGrpSpPr>
          <p:grpSpPr bwMode="auto">
            <a:xfrm>
              <a:off x="3480" y="3523"/>
              <a:ext cx="345" cy="523"/>
              <a:chOff x="0" y="6064"/>
              <a:chExt cx="439" cy="960"/>
            </a:xfrm>
          </p:grpSpPr>
          <p:sp>
            <p:nvSpPr>
              <p:cNvPr id="210059" name="Rectangle 139"/>
              <p:cNvSpPr>
                <a:spLocks noChangeArrowheads="1"/>
              </p:cNvSpPr>
              <p:nvPr/>
            </p:nvSpPr>
            <p:spPr bwMode="auto">
              <a:xfrm>
                <a:off x="79" y="6064"/>
                <a:ext cx="360"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57" name="Rectangle 140"/>
              <p:cNvSpPr>
                <a:spLocks noChangeArrowheads="1"/>
              </p:cNvSpPr>
              <p:nvPr/>
            </p:nvSpPr>
            <p:spPr bwMode="auto">
              <a:xfrm>
                <a:off x="0" y="6064"/>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47" name="Group 141"/>
            <p:cNvGrpSpPr>
              <a:grpSpLocks/>
            </p:cNvGrpSpPr>
            <p:nvPr/>
          </p:nvGrpSpPr>
          <p:grpSpPr bwMode="auto">
            <a:xfrm>
              <a:off x="3886" y="3523"/>
              <a:ext cx="334" cy="523"/>
              <a:chOff x="516" y="6064"/>
              <a:chExt cx="424" cy="960"/>
            </a:xfrm>
          </p:grpSpPr>
          <p:sp>
            <p:nvSpPr>
              <p:cNvPr id="210062" name="Rectangle 142"/>
              <p:cNvSpPr>
                <a:spLocks noChangeArrowheads="1"/>
              </p:cNvSpPr>
              <p:nvPr/>
            </p:nvSpPr>
            <p:spPr bwMode="auto">
              <a:xfrm>
                <a:off x="580" y="6064"/>
                <a:ext cx="360"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55" name="Rectangle 143"/>
              <p:cNvSpPr>
                <a:spLocks noChangeArrowheads="1"/>
              </p:cNvSpPr>
              <p:nvPr/>
            </p:nvSpPr>
            <p:spPr bwMode="auto">
              <a:xfrm>
                <a:off x="516" y="6064"/>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nvGrpSpPr>
            <p:cNvPr id="4148" name="Group 144"/>
            <p:cNvGrpSpPr>
              <a:grpSpLocks/>
            </p:cNvGrpSpPr>
            <p:nvPr/>
          </p:nvGrpSpPr>
          <p:grpSpPr bwMode="auto">
            <a:xfrm>
              <a:off x="4270" y="3523"/>
              <a:ext cx="333" cy="523"/>
              <a:chOff x="1004" y="6064"/>
              <a:chExt cx="423" cy="960"/>
            </a:xfrm>
          </p:grpSpPr>
          <p:sp>
            <p:nvSpPr>
              <p:cNvPr id="210065" name="Rectangle 145"/>
              <p:cNvSpPr>
                <a:spLocks noChangeArrowheads="1"/>
              </p:cNvSpPr>
              <p:nvPr/>
            </p:nvSpPr>
            <p:spPr bwMode="auto">
              <a:xfrm>
                <a:off x="1067" y="6064"/>
                <a:ext cx="360" cy="960"/>
              </a:xfrm>
              <a:prstGeom prst="rect">
                <a:avLst/>
              </a:prstGeom>
              <a:noFill/>
              <a:ln w="9525">
                <a:noFill/>
                <a:miter lim="800000"/>
                <a:headEnd/>
                <a:tailEnd/>
              </a:ln>
              <a:effectLst/>
            </p:spPr>
            <p:txBody>
              <a:bodyPr wrap="none">
                <a:spAutoFit/>
              </a:bodyPr>
              <a:lstStyle/>
              <a:p>
                <a:pPr marL="0" marR="0" algn="ctr" fontAlgn="base" hangingPunct="1">
                  <a:spcBef>
                    <a:spcPct val="0"/>
                  </a:spcBef>
                  <a:spcAft>
                    <a:spcPct val="0"/>
                  </a:spcAft>
                  <a:defRPr/>
                </a:pPr>
                <a:r>
                  <a:rPr lang="en-US" kern="1200">
                    <a:solidFill>
                      <a:srgbClr val="FF0000"/>
                    </a:solidFill>
                    <a:effectLst>
                      <a:outerShdw blurRad="38100" dist="38100" dir="2700000" algn="tl">
                        <a:srgbClr val="C0C0C0"/>
                      </a:outerShdw>
                    </a:effectLst>
                    <a:uFillTx/>
                    <a:latin typeface="Comic Sans MS" pitchFamily="66" charset="0"/>
                    <a:cs typeface="Times New Roman" pitchFamily="18" charset="0"/>
                  </a:rPr>
                  <a:t>...</a:t>
                </a:r>
              </a:p>
              <a:p>
                <a:pPr marL="0" marR="0" algn="ctr" eaLnBrk="0" fontAlgn="base">
                  <a:spcBef>
                    <a:spcPct val="0"/>
                  </a:spcBef>
                  <a:spcAft>
                    <a:spcPct val="0"/>
                  </a:spcAft>
                  <a:defRPr/>
                </a:pPr>
                <a:endParaRPr lang="en-US" kern="1200">
                  <a:solidFill>
                    <a:srgbClr val="FF0000"/>
                  </a:solidFill>
                  <a:effectLst>
                    <a:outerShdw blurRad="38100" dist="38100" dir="2700000" algn="tl">
                      <a:srgbClr val="C0C0C0"/>
                    </a:outerShdw>
                  </a:effectLst>
                  <a:uFillTx/>
                  <a:latin typeface="Comic Sans MS" pitchFamily="66" charset="0"/>
                </a:endParaRPr>
              </a:p>
            </p:txBody>
          </p:sp>
          <p:sp>
            <p:nvSpPr>
              <p:cNvPr id="4153" name="Rectangle 146"/>
              <p:cNvSpPr>
                <a:spLocks noChangeArrowheads="1"/>
              </p:cNvSpPr>
              <p:nvPr/>
            </p:nvSpPr>
            <p:spPr bwMode="auto">
              <a:xfrm>
                <a:off x="1004" y="6064"/>
                <a:ext cx="16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sp>
          <p:nvSpPr>
            <p:cNvPr id="4149" name="Line 147"/>
            <p:cNvSpPr>
              <a:spLocks noChangeShapeType="1"/>
            </p:cNvSpPr>
            <p:nvPr/>
          </p:nvSpPr>
          <p:spPr bwMode="auto">
            <a:xfrm>
              <a:off x="3594" y="455"/>
              <a:ext cx="98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4150" name="Line 148"/>
            <p:cNvSpPr>
              <a:spLocks noChangeShapeType="1"/>
            </p:cNvSpPr>
            <p:nvPr/>
          </p:nvSpPr>
          <p:spPr bwMode="auto">
            <a:xfrm>
              <a:off x="3878" y="151"/>
              <a:ext cx="0" cy="36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4151" name="Line 149"/>
            <p:cNvSpPr>
              <a:spLocks noChangeShapeType="1"/>
            </p:cNvSpPr>
            <p:nvPr/>
          </p:nvSpPr>
          <p:spPr bwMode="auto">
            <a:xfrm>
              <a:off x="4252" y="148"/>
              <a:ext cx="0" cy="36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grpSp>
      <p:sp>
        <p:nvSpPr>
          <p:cNvPr id="210070" name="Rectangle 150"/>
          <p:cNvSpPr>
            <a:spLocks noChangeArrowheads="1"/>
          </p:cNvSpPr>
          <p:nvPr/>
        </p:nvSpPr>
        <p:spPr bwMode="auto">
          <a:xfrm>
            <a:off x="1303338" y="758826"/>
            <a:ext cx="4227512"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en-US" altLang="it-IT" sz="2800" i="1" kern="1200">
                <a:solidFill>
                  <a:srgbClr val="3333CC"/>
                </a:solidFill>
                <a:uFillTx/>
                <a:latin typeface="Comic Sans MS" panose="030F0702030302020204" pitchFamily="66" charset="0"/>
                <a:sym typeface="Symbol" panose="05050102010706020507" pitchFamily="18" charset="2"/>
              </a:rPr>
              <a:t>n</a:t>
            </a:r>
            <a:r>
              <a:rPr lang="en-US" altLang="it-IT" sz="2800" kern="1200">
                <a:solidFill>
                  <a:srgbClr val="3333CC"/>
                </a:solidFill>
                <a:uFillTx/>
                <a:latin typeface="Comic Sans MS" panose="030F0702030302020204" pitchFamily="66" charset="0"/>
                <a:sym typeface="Symbol" panose="05050102010706020507" pitchFamily="18" charset="2"/>
              </a:rPr>
              <a:t> = 1, 2, 3, …</a:t>
            </a:r>
          </a:p>
          <a:p>
            <a:pPr marL="0" marR="0" fontAlgn="base" hangingPunct="1">
              <a:spcBef>
                <a:spcPct val="50000"/>
              </a:spcBef>
              <a:spcAft>
                <a:spcPct val="0"/>
              </a:spcAft>
              <a:buNone/>
            </a:pPr>
            <a:r>
              <a:rPr lang="en-US" altLang="it-IT" sz="2800"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a:t>
            </a:r>
            <a:r>
              <a:rPr lang="en-US" altLang="it-IT" sz="2800" kern="1200">
                <a:solidFill>
                  <a:srgbClr val="3333CC"/>
                </a:solidFill>
                <a:uFillTx/>
                <a:latin typeface="Comic Sans MS" panose="030F0702030302020204" pitchFamily="66" charset="0"/>
                <a:sym typeface="Symbol" panose="05050102010706020507" pitchFamily="18" charset="2"/>
              </a:rPr>
              <a:t> = 0, 1, … (</a:t>
            </a:r>
            <a:r>
              <a:rPr lang="en-US" altLang="it-IT" sz="2800" i="1" kern="1200">
                <a:solidFill>
                  <a:srgbClr val="3333CC"/>
                </a:solidFill>
                <a:uFillTx/>
                <a:latin typeface="Comic Sans MS" panose="030F0702030302020204" pitchFamily="66" charset="0"/>
                <a:sym typeface="Symbol" panose="05050102010706020507" pitchFamily="18" charset="2"/>
              </a:rPr>
              <a:t>n</a:t>
            </a:r>
            <a:r>
              <a:rPr lang="en-US" altLang="it-IT" sz="2800" kern="1200">
                <a:solidFill>
                  <a:srgbClr val="3333CC"/>
                </a:solidFill>
                <a:uFillTx/>
                <a:latin typeface="Comic Sans MS" panose="030F0702030302020204" pitchFamily="66" charset="0"/>
                <a:sym typeface="Symbol" panose="05050102010706020507" pitchFamily="18" charset="2"/>
              </a:rPr>
              <a:t>-1)</a:t>
            </a:r>
          </a:p>
          <a:p>
            <a:pPr marL="0" marR="0" fontAlgn="base" hangingPunct="1">
              <a:spcBef>
                <a:spcPct val="50000"/>
              </a:spcBef>
              <a:spcAft>
                <a:spcPct val="0"/>
              </a:spcAft>
              <a:buNone/>
            </a:pPr>
            <a:r>
              <a:rPr lang="en-US" altLang="it-IT" sz="2800" i="1" kern="1200">
                <a:solidFill>
                  <a:srgbClr val="3333CC"/>
                </a:solidFill>
                <a:uFillTx/>
                <a:latin typeface="Comic Sans MS" panose="030F0702030302020204" pitchFamily="66" charset="0"/>
                <a:sym typeface="Symbol" panose="05050102010706020507" pitchFamily="18" charset="2"/>
              </a:rPr>
              <a:t>m</a:t>
            </a:r>
            <a:r>
              <a:rPr lang="en-US" altLang="it-IT" sz="2800" kern="1200">
                <a:solidFill>
                  <a:srgbClr val="3333CC"/>
                </a:solidFill>
                <a:uFillTx/>
                <a:latin typeface="Comic Sans MS" panose="030F0702030302020204" pitchFamily="66" charset="0"/>
                <a:sym typeface="Symbol" panose="05050102010706020507" pitchFamily="18" charset="2"/>
              </a:rPr>
              <a:t> = -</a:t>
            </a:r>
            <a:r>
              <a:rPr lang="en-US" altLang="it-IT" sz="2800"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a:t>
            </a:r>
            <a:r>
              <a:rPr lang="en-US" altLang="it-IT" sz="2800" kern="1200">
                <a:solidFill>
                  <a:srgbClr val="3333CC"/>
                </a:solidFill>
                <a:uFillTx/>
                <a:latin typeface="Comic Sans MS" panose="030F0702030302020204" pitchFamily="66" charset="0"/>
                <a:sym typeface="Symbol" panose="05050102010706020507" pitchFamily="18" charset="2"/>
              </a:rPr>
              <a:t>, …, 0, …, +</a:t>
            </a:r>
            <a:r>
              <a:rPr lang="en-US" altLang="it-IT" sz="2800"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a:t>
            </a:r>
          </a:p>
        </p:txBody>
      </p:sp>
      <p:sp>
        <p:nvSpPr>
          <p:cNvPr id="210071" name="Rectangle 151"/>
          <p:cNvSpPr>
            <a:spLocks noChangeArrowheads="1"/>
          </p:cNvSpPr>
          <p:nvPr/>
        </p:nvSpPr>
        <p:spPr bwMode="auto">
          <a:xfrm>
            <a:off x="1287463" y="3133726"/>
            <a:ext cx="4227512"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en-US" altLang="it-IT" sz="2800"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 = 0 orbitale tipo </a:t>
            </a:r>
            <a:r>
              <a:rPr lang="en-US" altLang="it-IT" sz="2800" i="1"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s</a:t>
            </a:r>
          </a:p>
          <a:p>
            <a:pPr marL="0" marR="0" fontAlgn="base" hangingPunct="1">
              <a:spcBef>
                <a:spcPct val="50000"/>
              </a:spcBef>
              <a:spcAft>
                <a:spcPct val="0"/>
              </a:spcAft>
              <a:buNone/>
            </a:pPr>
            <a:r>
              <a:rPr lang="en-US" altLang="it-IT" sz="2800"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 = 1 orbitale tipo </a:t>
            </a:r>
            <a:r>
              <a:rPr lang="en-US" altLang="it-IT" sz="2800" i="1"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p</a:t>
            </a:r>
            <a:endParaRPr lang="it-IT" altLang="it-IT" sz="2800" i="1"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endParaRPr>
          </a:p>
          <a:p>
            <a:pPr marL="0" marR="0" fontAlgn="base" hangingPunct="1">
              <a:spcBef>
                <a:spcPct val="50000"/>
              </a:spcBef>
              <a:spcAft>
                <a:spcPct val="0"/>
              </a:spcAft>
              <a:buFont typeface="MT Extra" panose="05050102010205020202" pitchFamily="18" charset="2"/>
              <a:buChar char="l"/>
            </a:pPr>
            <a:r>
              <a:rPr lang="en-US" altLang="it-IT" sz="2800"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 = 2 orbitale tipo </a:t>
            </a:r>
            <a:r>
              <a:rPr lang="en-US" altLang="it-IT" sz="2800" i="1"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d</a:t>
            </a:r>
          </a:p>
          <a:p>
            <a:pPr marL="0" marR="0" fontAlgn="base" hangingPunct="1">
              <a:spcBef>
                <a:spcPct val="50000"/>
              </a:spcBef>
              <a:spcAft>
                <a:spcPct val="0"/>
              </a:spcAft>
              <a:buFont typeface="MT Extra" panose="05050102010205020202" pitchFamily="18" charset="2"/>
              <a:buChar char="l"/>
            </a:pPr>
            <a:r>
              <a:rPr lang="en-US" altLang="it-IT" sz="2800"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 3 orbitale tipo </a:t>
            </a:r>
            <a:r>
              <a:rPr lang="en-US" altLang="it-IT" sz="2800" i="1"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f</a:t>
            </a:r>
          </a:p>
          <a:p>
            <a:pPr marL="0" marR="0" fontAlgn="base" hangingPunct="1">
              <a:spcBef>
                <a:spcPct val="50000"/>
              </a:spcBef>
              <a:spcAft>
                <a:spcPct val="0"/>
              </a:spcAft>
              <a:buNone/>
            </a:pPr>
            <a:r>
              <a:rPr lang="it-IT" altLang="it-IT" sz="2800" i="1"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 ..</a:t>
            </a:r>
          </a:p>
        </p:txBody>
      </p:sp>
    </p:spTree>
    <p:extLst>
      <p:ext uri="{BB962C8B-B14F-4D97-AF65-F5344CB8AC3E}">
        <p14:creationId xmlns:p14="http://schemas.microsoft.com/office/powerpoint/2010/main" val="3527694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0070"/>
                                        </p:tgtEl>
                                        <p:attrNameLst>
                                          <p:attrName>style.visibility</p:attrName>
                                        </p:attrNameLst>
                                      </p:cBhvr>
                                      <p:to>
                                        <p:strVal val="visible"/>
                                      </p:to>
                                    </p:set>
                                    <p:animEffect transition="in" filter="wipe(up)">
                                      <p:cBhvr>
                                        <p:cTn id="7" dur="500"/>
                                        <p:tgtEl>
                                          <p:spTgt spid="2100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0071"/>
                                        </p:tgtEl>
                                        <p:attrNameLst>
                                          <p:attrName>style.visibility</p:attrName>
                                        </p:attrNameLst>
                                      </p:cBhvr>
                                      <p:to>
                                        <p:strVal val="visible"/>
                                      </p:to>
                                    </p:set>
                                    <p:animEffect transition="in" filter="wipe(up)">
                                      <p:cBhvr>
                                        <p:cTn id="17" dur="500"/>
                                        <p:tgtEl>
                                          <p:spTgt spid="210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70" grpId="0" autoUpdateAnimBg="0"/>
      <p:bldP spid="21007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684214" y="738188"/>
            <a:ext cx="35004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50000"/>
              </a:spcBef>
              <a:spcAft>
                <a:spcPct val="0"/>
              </a:spcAft>
              <a:buFont typeface="MT Extra" panose="05050102010205020202" pitchFamily="18" charset="2"/>
              <a:buChar char="l"/>
            </a:pPr>
            <a:r>
              <a:rPr lang="en-US" altLang="it-IT" sz="2800"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 = 0 orbitale tipo </a:t>
            </a: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s</a:t>
            </a:r>
          </a:p>
        </p:txBody>
      </p:sp>
      <p:grpSp>
        <p:nvGrpSpPr>
          <p:cNvPr id="2" name="Group 3"/>
          <p:cNvGrpSpPr>
            <a:grpSpLocks/>
          </p:cNvGrpSpPr>
          <p:nvPr/>
        </p:nvGrpSpPr>
        <p:grpSpPr bwMode="auto">
          <a:xfrm>
            <a:off x="4502150" y="393701"/>
            <a:ext cx="769938" cy="1419225"/>
            <a:chOff x="2596" y="248"/>
            <a:chExt cx="485" cy="894"/>
          </a:xfrm>
        </p:grpSpPr>
        <p:sp>
          <p:nvSpPr>
            <p:cNvPr id="5160" name="Oval 4"/>
            <p:cNvSpPr>
              <a:spLocks noChangeArrowheads="1"/>
            </p:cNvSpPr>
            <p:nvPr/>
          </p:nvSpPr>
          <p:spPr bwMode="auto">
            <a:xfrm>
              <a:off x="2596" y="248"/>
              <a:ext cx="485" cy="476"/>
            </a:xfrm>
            <a:prstGeom prst="ellipse">
              <a:avLst/>
            </a:prstGeom>
            <a:gradFill rotWithShape="0">
              <a:gsLst>
                <a:gs pos="0">
                  <a:srgbClr val="FFFFFF"/>
                </a:gs>
                <a:gs pos="100000">
                  <a:srgbClr val="CCE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5161" name="Rectangle 5"/>
            <p:cNvSpPr>
              <a:spLocks noChangeArrowheads="1"/>
            </p:cNvSpPr>
            <p:nvPr/>
          </p:nvSpPr>
          <p:spPr bwMode="auto">
            <a:xfrm>
              <a:off x="2682" y="815"/>
              <a:ext cx="3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1s</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3" name="Group 6"/>
          <p:cNvGrpSpPr>
            <a:grpSpLocks/>
          </p:cNvGrpSpPr>
          <p:nvPr/>
        </p:nvGrpSpPr>
        <p:grpSpPr bwMode="auto">
          <a:xfrm>
            <a:off x="6262689" y="295276"/>
            <a:ext cx="1000125" cy="1616075"/>
            <a:chOff x="3705" y="186"/>
            <a:chExt cx="630" cy="1018"/>
          </a:xfrm>
        </p:grpSpPr>
        <p:sp>
          <p:nvSpPr>
            <p:cNvPr id="5158" name="Oval 7"/>
            <p:cNvSpPr>
              <a:spLocks noChangeArrowheads="1"/>
            </p:cNvSpPr>
            <p:nvPr/>
          </p:nvSpPr>
          <p:spPr bwMode="auto">
            <a:xfrm>
              <a:off x="3705" y="186"/>
              <a:ext cx="630" cy="645"/>
            </a:xfrm>
            <a:prstGeom prst="ellipse">
              <a:avLst/>
            </a:prstGeom>
            <a:gradFill rotWithShape="0">
              <a:gsLst>
                <a:gs pos="0">
                  <a:srgbClr val="FFFFFF"/>
                </a:gs>
                <a:gs pos="100000">
                  <a:srgbClr val="CCE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5159" name="Rectangle 8"/>
            <p:cNvSpPr>
              <a:spLocks noChangeArrowheads="1"/>
            </p:cNvSpPr>
            <p:nvPr/>
          </p:nvSpPr>
          <p:spPr bwMode="auto">
            <a:xfrm>
              <a:off x="3876" y="877"/>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2s</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4" name="Group 9"/>
          <p:cNvGrpSpPr>
            <a:grpSpLocks/>
          </p:cNvGrpSpPr>
          <p:nvPr/>
        </p:nvGrpSpPr>
        <p:grpSpPr bwMode="auto">
          <a:xfrm>
            <a:off x="3981451" y="2371726"/>
            <a:ext cx="2379663" cy="2468563"/>
            <a:chOff x="2268" y="1494"/>
            <a:chExt cx="1499" cy="1555"/>
          </a:xfrm>
        </p:grpSpPr>
        <p:sp>
          <p:nvSpPr>
            <p:cNvPr id="5152" name="Line 10"/>
            <p:cNvSpPr>
              <a:spLocks noChangeShapeType="1"/>
            </p:cNvSpPr>
            <p:nvPr/>
          </p:nvSpPr>
          <p:spPr bwMode="auto">
            <a:xfrm flipH="1">
              <a:off x="2268" y="2034"/>
              <a:ext cx="1001" cy="722"/>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5153" name="Line 11"/>
            <p:cNvSpPr>
              <a:spLocks noChangeShapeType="1"/>
            </p:cNvSpPr>
            <p:nvPr/>
          </p:nvSpPr>
          <p:spPr bwMode="auto">
            <a:xfrm flipV="1">
              <a:off x="2857" y="1547"/>
              <a:ext cx="0" cy="1502"/>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5154" name="Text Box 12"/>
            <p:cNvSpPr txBox="1">
              <a:spLocks noChangeArrowheads="1"/>
            </p:cNvSpPr>
            <p:nvPr/>
          </p:nvSpPr>
          <p:spPr bwMode="auto">
            <a:xfrm>
              <a:off x="2918" y="1494"/>
              <a:ext cx="2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it-IT" altLang="it-IT" sz="2400" i="1" kern="1200">
                  <a:solidFill>
                    <a:srgbClr val="3333CC"/>
                  </a:solidFill>
                  <a:uFillTx/>
                  <a:latin typeface="Comic Sans MS" panose="030F0702030302020204" pitchFamily="66" charset="0"/>
                </a:rPr>
                <a:t>z</a:t>
              </a:r>
            </a:p>
          </p:txBody>
        </p:sp>
        <p:sp>
          <p:nvSpPr>
            <p:cNvPr id="5155" name="Line 13"/>
            <p:cNvSpPr>
              <a:spLocks noChangeShapeType="1"/>
            </p:cNvSpPr>
            <p:nvPr/>
          </p:nvSpPr>
          <p:spPr bwMode="auto">
            <a:xfrm>
              <a:off x="2491" y="2327"/>
              <a:ext cx="1189"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5156" name="Text Box 14"/>
            <p:cNvSpPr txBox="1">
              <a:spLocks noChangeArrowheads="1"/>
            </p:cNvSpPr>
            <p:nvPr/>
          </p:nvSpPr>
          <p:spPr bwMode="auto">
            <a:xfrm>
              <a:off x="3538" y="2064"/>
              <a:ext cx="2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it-IT" altLang="it-IT" sz="2400" i="1" kern="1200">
                  <a:solidFill>
                    <a:srgbClr val="3333CC"/>
                  </a:solidFill>
                  <a:uFillTx/>
                  <a:latin typeface="Comic Sans MS" panose="030F0702030302020204" pitchFamily="66" charset="0"/>
                </a:rPr>
                <a:t>x</a:t>
              </a:r>
            </a:p>
          </p:txBody>
        </p:sp>
        <p:sp>
          <p:nvSpPr>
            <p:cNvPr id="5157" name="Text Box 15"/>
            <p:cNvSpPr txBox="1">
              <a:spLocks noChangeArrowheads="1"/>
            </p:cNvSpPr>
            <p:nvPr/>
          </p:nvSpPr>
          <p:spPr bwMode="auto">
            <a:xfrm>
              <a:off x="2298" y="2392"/>
              <a:ext cx="2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it-IT" altLang="it-IT" sz="2400" i="1" kern="1200">
                  <a:solidFill>
                    <a:srgbClr val="3333CC"/>
                  </a:solidFill>
                  <a:uFillTx/>
                  <a:latin typeface="Comic Sans MS" panose="030F0702030302020204" pitchFamily="66" charset="0"/>
                </a:rPr>
                <a:t>y</a:t>
              </a:r>
            </a:p>
          </p:txBody>
        </p:sp>
      </p:grpSp>
      <p:grpSp>
        <p:nvGrpSpPr>
          <p:cNvPr id="5" name="Group 16"/>
          <p:cNvGrpSpPr>
            <a:grpSpLocks/>
          </p:cNvGrpSpPr>
          <p:nvPr/>
        </p:nvGrpSpPr>
        <p:grpSpPr bwMode="auto">
          <a:xfrm>
            <a:off x="1497013" y="4065588"/>
            <a:ext cx="2405062" cy="2468562"/>
            <a:chOff x="703" y="2561"/>
            <a:chExt cx="1515" cy="1555"/>
          </a:xfrm>
        </p:grpSpPr>
        <p:sp>
          <p:nvSpPr>
            <p:cNvPr id="5143" name="Line 17"/>
            <p:cNvSpPr>
              <a:spLocks noChangeShapeType="1"/>
            </p:cNvSpPr>
            <p:nvPr/>
          </p:nvSpPr>
          <p:spPr bwMode="auto">
            <a:xfrm flipV="1">
              <a:off x="1308" y="2614"/>
              <a:ext cx="0" cy="1502"/>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5144" name="Text Box 18"/>
            <p:cNvSpPr txBox="1">
              <a:spLocks noChangeArrowheads="1"/>
            </p:cNvSpPr>
            <p:nvPr/>
          </p:nvSpPr>
          <p:spPr bwMode="auto">
            <a:xfrm>
              <a:off x="1369" y="2561"/>
              <a:ext cx="2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it-IT" altLang="it-IT" sz="2400" i="1" kern="1200">
                  <a:solidFill>
                    <a:srgbClr val="3333CC"/>
                  </a:solidFill>
                  <a:uFillTx/>
                  <a:latin typeface="Comic Sans MS" panose="030F0702030302020204" pitchFamily="66" charset="0"/>
                </a:rPr>
                <a:t>z</a:t>
              </a:r>
            </a:p>
          </p:txBody>
        </p:sp>
        <p:sp>
          <p:nvSpPr>
            <p:cNvPr id="5145" name="Line 19"/>
            <p:cNvSpPr>
              <a:spLocks noChangeShapeType="1"/>
            </p:cNvSpPr>
            <p:nvPr/>
          </p:nvSpPr>
          <p:spPr bwMode="auto">
            <a:xfrm>
              <a:off x="942" y="3394"/>
              <a:ext cx="1189"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5146" name="Text Box 20"/>
            <p:cNvSpPr txBox="1">
              <a:spLocks noChangeArrowheads="1"/>
            </p:cNvSpPr>
            <p:nvPr/>
          </p:nvSpPr>
          <p:spPr bwMode="auto">
            <a:xfrm>
              <a:off x="1989" y="3131"/>
              <a:ext cx="2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it-IT" altLang="it-IT" sz="2400" i="1" kern="1200">
                  <a:solidFill>
                    <a:srgbClr val="3333CC"/>
                  </a:solidFill>
                  <a:uFillTx/>
                  <a:latin typeface="Comic Sans MS" panose="030F0702030302020204" pitchFamily="66" charset="0"/>
                </a:rPr>
                <a:t>x</a:t>
              </a:r>
            </a:p>
          </p:txBody>
        </p:sp>
        <p:sp>
          <p:nvSpPr>
            <p:cNvPr id="5147" name="Text Box 21"/>
            <p:cNvSpPr txBox="1">
              <a:spLocks noChangeArrowheads="1"/>
            </p:cNvSpPr>
            <p:nvPr/>
          </p:nvSpPr>
          <p:spPr bwMode="auto">
            <a:xfrm>
              <a:off x="749" y="3459"/>
              <a:ext cx="2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it-IT" altLang="it-IT" sz="2400" i="1" kern="1200">
                  <a:solidFill>
                    <a:srgbClr val="3333CC"/>
                  </a:solidFill>
                  <a:uFillTx/>
                  <a:latin typeface="Comic Sans MS" panose="030F0702030302020204" pitchFamily="66" charset="0"/>
                </a:rPr>
                <a:t>y</a:t>
              </a:r>
            </a:p>
          </p:txBody>
        </p:sp>
        <p:sp>
          <p:nvSpPr>
            <p:cNvPr id="5148" name="Oval 22"/>
            <p:cNvSpPr>
              <a:spLocks noChangeArrowheads="1"/>
            </p:cNvSpPr>
            <p:nvPr/>
          </p:nvSpPr>
          <p:spPr bwMode="auto">
            <a:xfrm rot="-5400000">
              <a:off x="936" y="3161"/>
              <a:ext cx="284" cy="440"/>
            </a:xfrm>
            <a:prstGeom prst="ellipse">
              <a:avLst/>
            </a:prstGeom>
            <a:gradFill rotWithShape="0">
              <a:gsLst>
                <a:gs pos="0">
                  <a:srgbClr val="FFFFFF"/>
                </a:gs>
                <a:gs pos="100000">
                  <a:srgbClr val="CCE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5149" name="Line 23"/>
            <p:cNvSpPr>
              <a:spLocks noChangeShapeType="1"/>
            </p:cNvSpPr>
            <p:nvPr/>
          </p:nvSpPr>
          <p:spPr bwMode="auto">
            <a:xfrm flipH="1">
              <a:off x="703" y="3101"/>
              <a:ext cx="1001" cy="722"/>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5150" name="Oval 24"/>
            <p:cNvSpPr>
              <a:spLocks noChangeArrowheads="1"/>
            </p:cNvSpPr>
            <p:nvPr/>
          </p:nvSpPr>
          <p:spPr bwMode="auto">
            <a:xfrm rot="-5400000">
              <a:off x="1380" y="3166"/>
              <a:ext cx="284" cy="439"/>
            </a:xfrm>
            <a:prstGeom prst="ellipse">
              <a:avLst/>
            </a:prstGeom>
            <a:gradFill rotWithShape="0">
              <a:gsLst>
                <a:gs pos="0">
                  <a:srgbClr val="FFFFFF"/>
                </a:gs>
                <a:gs pos="100000">
                  <a:srgbClr val="CCE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5151" name="Rectangle 25"/>
            <p:cNvSpPr>
              <a:spLocks noChangeArrowheads="1"/>
            </p:cNvSpPr>
            <p:nvPr/>
          </p:nvSpPr>
          <p:spPr bwMode="auto">
            <a:xfrm>
              <a:off x="1518" y="3483"/>
              <a:ext cx="3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p</a:t>
              </a:r>
              <a:r>
                <a:rPr lang="en-US" altLang="it-IT" sz="2800" i="1" kern="1200" baseline="-250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x</a:t>
              </a:r>
              <a:endParaRPr lang="it-IT" altLang="it-IT" sz="2800" i="1" kern="1200" baseline="-250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6" name="Group 26"/>
          <p:cNvGrpSpPr>
            <a:grpSpLocks/>
          </p:cNvGrpSpPr>
          <p:nvPr/>
        </p:nvGrpSpPr>
        <p:grpSpPr bwMode="auto">
          <a:xfrm>
            <a:off x="6156326" y="4075113"/>
            <a:ext cx="2405063" cy="2468562"/>
            <a:chOff x="3638" y="2567"/>
            <a:chExt cx="1515" cy="1555"/>
          </a:xfrm>
        </p:grpSpPr>
        <p:sp>
          <p:nvSpPr>
            <p:cNvPr id="5134" name="Line 27"/>
            <p:cNvSpPr>
              <a:spLocks noChangeShapeType="1"/>
            </p:cNvSpPr>
            <p:nvPr/>
          </p:nvSpPr>
          <p:spPr bwMode="auto">
            <a:xfrm flipH="1">
              <a:off x="3638" y="3107"/>
              <a:ext cx="1000" cy="722"/>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5135" name="Oval 28"/>
            <p:cNvSpPr>
              <a:spLocks noChangeArrowheads="1"/>
            </p:cNvSpPr>
            <p:nvPr/>
          </p:nvSpPr>
          <p:spPr bwMode="auto">
            <a:xfrm rot="-7029046">
              <a:off x="4279" y="3053"/>
              <a:ext cx="284" cy="439"/>
            </a:xfrm>
            <a:prstGeom prst="ellipse">
              <a:avLst/>
            </a:prstGeom>
            <a:gradFill rotWithShape="0">
              <a:gsLst>
                <a:gs pos="0">
                  <a:srgbClr val="FFFFFF"/>
                </a:gs>
                <a:gs pos="100000">
                  <a:srgbClr val="CCE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5136" name="Line 29"/>
            <p:cNvSpPr>
              <a:spLocks noChangeShapeType="1"/>
            </p:cNvSpPr>
            <p:nvPr/>
          </p:nvSpPr>
          <p:spPr bwMode="auto">
            <a:xfrm flipV="1">
              <a:off x="4242" y="2620"/>
              <a:ext cx="0" cy="1502"/>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5137" name="Text Box 30"/>
            <p:cNvSpPr txBox="1">
              <a:spLocks noChangeArrowheads="1"/>
            </p:cNvSpPr>
            <p:nvPr/>
          </p:nvSpPr>
          <p:spPr bwMode="auto">
            <a:xfrm>
              <a:off x="4303" y="2567"/>
              <a:ext cx="2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it-IT" altLang="it-IT" sz="2400" i="1" kern="1200">
                  <a:solidFill>
                    <a:srgbClr val="3333CC"/>
                  </a:solidFill>
                  <a:uFillTx/>
                  <a:latin typeface="Comic Sans MS" panose="030F0702030302020204" pitchFamily="66" charset="0"/>
                </a:rPr>
                <a:t>z</a:t>
              </a:r>
            </a:p>
          </p:txBody>
        </p:sp>
        <p:sp>
          <p:nvSpPr>
            <p:cNvPr id="5138" name="Line 31"/>
            <p:cNvSpPr>
              <a:spLocks noChangeShapeType="1"/>
            </p:cNvSpPr>
            <p:nvPr/>
          </p:nvSpPr>
          <p:spPr bwMode="auto">
            <a:xfrm>
              <a:off x="3877" y="3400"/>
              <a:ext cx="1189"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5139" name="Text Box 32"/>
            <p:cNvSpPr txBox="1">
              <a:spLocks noChangeArrowheads="1"/>
            </p:cNvSpPr>
            <p:nvPr/>
          </p:nvSpPr>
          <p:spPr bwMode="auto">
            <a:xfrm>
              <a:off x="4924" y="3137"/>
              <a:ext cx="2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it-IT" altLang="it-IT" sz="2400" i="1" kern="1200">
                  <a:solidFill>
                    <a:srgbClr val="3333CC"/>
                  </a:solidFill>
                  <a:uFillTx/>
                  <a:latin typeface="Comic Sans MS" panose="030F0702030302020204" pitchFamily="66" charset="0"/>
                </a:rPr>
                <a:t>x</a:t>
              </a:r>
            </a:p>
          </p:txBody>
        </p:sp>
        <p:sp>
          <p:nvSpPr>
            <p:cNvPr id="5140" name="Text Box 33"/>
            <p:cNvSpPr txBox="1">
              <a:spLocks noChangeArrowheads="1"/>
            </p:cNvSpPr>
            <p:nvPr/>
          </p:nvSpPr>
          <p:spPr bwMode="auto">
            <a:xfrm>
              <a:off x="3683" y="3465"/>
              <a:ext cx="2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it-IT" altLang="it-IT" sz="2400" i="1" kern="1200">
                  <a:solidFill>
                    <a:srgbClr val="3333CC"/>
                  </a:solidFill>
                  <a:uFillTx/>
                  <a:latin typeface="Comic Sans MS" panose="030F0702030302020204" pitchFamily="66" charset="0"/>
                </a:rPr>
                <a:t>y</a:t>
              </a:r>
            </a:p>
          </p:txBody>
        </p:sp>
        <p:sp>
          <p:nvSpPr>
            <p:cNvPr id="5141" name="Rectangle 34"/>
            <p:cNvSpPr>
              <a:spLocks noChangeArrowheads="1"/>
            </p:cNvSpPr>
            <p:nvPr/>
          </p:nvSpPr>
          <p:spPr bwMode="auto">
            <a:xfrm>
              <a:off x="4322" y="3518"/>
              <a:ext cx="3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p</a:t>
              </a:r>
              <a:r>
                <a:rPr lang="en-US" altLang="it-IT" sz="2800" i="1" kern="1200" baseline="-250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y</a:t>
              </a:r>
              <a:endParaRPr lang="it-IT" altLang="it-IT" sz="2800" i="1" kern="1200" baseline="-250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sp>
          <p:nvSpPr>
            <p:cNvPr id="5142" name="Oval 35"/>
            <p:cNvSpPr>
              <a:spLocks noChangeArrowheads="1"/>
            </p:cNvSpPr>
            <p:nvPr/>
          </p:nvSpPr>
          <p:spPr bwMode="auto">
            <a:xfrm rot="-7029046">
              <a:off x="3929" y="3296"/>
              <a:ext cx="284" cy="439"/>
            </a:xfrm>
            <a:prstGeom prst="ellipse">
              <a:avLst/>
            </a:prstGeom>
            <a:gradFill rotWithShape="0">
              <a:gsLst>
                <a:gs pos="0">
                  <a:srgbClr val="FFFFFF"/>
                </a:gs>
                <a:gs pos="100000">
                  <a:srgbClr val="CCE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sp>
        <p:nvSpPr>
          <p:cNvPr id="210980" name="Rectangle 36"/>
          <p:cNvSpPr>
            <a:spLocks noChangeArrowheads="1"/>
          </p:cNvSpPr>
          <p:nvPr/>
        </p:nvSpPr>
        <p:spPr bwMode="auto">
          <a:xfrm>
            <a:off x="723900" y="2587626"/>
            <a:ext cx="3500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50000"/>
              </a:spcBef>
              <a:spcAft>
                <a:spcPct val="0"/>
              </a:spcAft>
              <a:buFont typeface="MT Extra" panose="05050102010205020202" pitchFamily="18" charset="2"/>
              <a:buChar char="l"/>
            </a:pPr>
            <a:r>
              <a:rPr lang="en-US" altLang="it-IT" sz="2800"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 = 1 orbitale tipo </a:t>
            </a: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p</a:t>
            </a:r>
          </a:p>
        </p:txBody>
      </p:sp>
      <p:grpSp>
        <p:nvGrpSpPr>
          <p:cNvPr id="7" name="Group 37"/>
          <p:cNvGrpSpPr>
            <a:grpSpLocks/>
          </p:cNvGrpSpPr>
          <p:nvPr/>
        </p:nvGrpSpPr>
        <p:grpSpPr bwMode="auto">
          <a:xfrm>
            <a:off x="4708525" y="2949576"/>
            <a:ext cx="1144588" cy="1547813"/>
            <a:chOff x="2726" y="1858"/>
            <a:chExt cx="721" cy="975"/>
          </a:xfrm>
        </p:grpSpPr>
        <p:sp>
          <p:nvSpPr>
            <p:cNvPr id="5130" name="Rectangle 38"/>
            <p:cNvSpPr>
              <a:spLocks noChangeArrowheads="1"/>
            </p:cNvSpPr>
            <p:nvPr/>
          </p:nvSpPr>
          <p:spPr bwMode="auto">
            <a:xfrm>
              <a:off x="3066" y="2506"/>
              <a:ext cx="3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p</a:t>
              </a:r>
              <a:r>
                <a:rPr lang="en-US" altLang="it-IT" sz="2800" i="1" kern="1200" baseline="-250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z</a:t>
              </a:r>
              <a:endParaRPr lang="it-IT" altLang="it-IT" sz="2800" i="1" kern="1200" baseline="-250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nvGrpSpPr>
            <p:cNvPr id="5131" name="Group 39"/>
            <p:cNvGrpSpPr>
              <a:grpSpLocks/>
            </p:cNvGrpSpPr>
            <p:nvPr/>
          </p:nvGrpSpPr>
          <p:grpSpPr bwMode="auto">
            <a:xfrm>
              <a:off x="2726" y="1858"/>
              <a:ext cx="266" cy="959"/>
              <a:chOff x="2726" y="1858"/>
              <a:chExt cx="266" cy="959"/>
            </a:xfrm>
          </p:grpSpPr>
          <p:sp>
            <p:nvSpPr>
              <p:cNvPr id="5132" name="Oval 40"/>
              <p:cNvSpPr>
                <a:spLocks noChangeArrowheads="1"/>
              </p:cNvSpPr>
              <p:nvPr/>
            </p:nvSpPr>
            <p:spPr bwMode="auto">
              <a:xfrm>
                <a:off x="2730" y="2341"/>
                <a:ext cx="262" cy="476"/>
              </a:xfrm>
              <a:prstGeom prst="ellipse">
                <a:avLst/>
              </a:prstGeom>
              <a:gradFill rotWithShape="0">
                <a:gsLst>
                  <a:gs pos="0">
                    <a:srgbClr val="FFFFFF"/>
                  </a:gs>
                  <a:gs pos="100000">
                    <a:srgbClr val="CCE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5133" name="Oval 41"/>
              <p:cNvSpPr>
                <a:spLocks noChangeArrowheads="1"/>
              </p:cNvSpPr>
              <p:nvPr/>
            </p:nvSpPr>
            <p:spPr bwMode="auto">
              <a:xfrm>
                <a:off x="2726" y="1858"/>
                <a:ext cx="262" cy="476"/>
              </a:xfrm>
              <a:prstGeom prst="ellipse">
                <a:avLst/>
              </a:prstGeom>
              <a:gradFill rotWithShape="0">
                <a:gsLst>
                  <a:gs pos="0">
                    <a:srgbClr val="FFFFFF"/>
                  </a:gs>
                  <a:gs pos="100000">
                    <a:srgbClr val="CCEC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grpSp>
    </p:spTree>
    <p:extLst>
      <p:ext uri="{BB962C8B-B14F-4D97-AF65-F5344CB8AC3E}">
        <p14:creationId xmlns:p14="http://schemas.microsoft.com/office/powerpoint/2010/main" val="601477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946"/>
                                        </p:tgtEl>
                                        <p:attrNameLst>
                                          <p:attrName>style.visibility</p:attrName>
                                        </p:attrNameLst>
                                      </p:cBhvr>
                                      <p:to>
                                        <p:strVal val="visible"/>
                                      </p:to>
                                    </p:set>
                                    <p:animEffect transition="in" filter="wipe(left)">
                                      <p:cBhvr>
                                        <p:cTn id="7" dur="500"/>
                                        <p:tgtEl>
                                          <p:spTgt spid="210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0980"/>
                                        </p:tgtEl>
                                        <p:attrNameLst>
                                          <p:attrName>style.visibility</p:attrName>
                                        </p:attrNameLst>
                                      </p:cBhvr>
                                      <p:to>
                                        <p:strVal val="visible"/>
                                      </p:to>
                                    </p:set>
                                    <p:animEffect transition="in" filter="wipe(left)">
                                      <p:cBhvr>
                                        <p:cTn id="22" dur="500"/>
                                        <p:tgtEl>
                                          <p:spTgt spid="2109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autoUpdateAnimBg="0"/>
      <p:bldP spid="21098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it-IT" altLang="it-IT" sz="4000" b="1">
                <a:solidFill>
                  <a:schemeClr val="accent2"/>
                </a:solidFill>
                <a:latin typeface="Comic Sans MS" panose="030F0702030302020204" pitchFamily="66" charset="0"/>
              </a:rPr>
              <a:t>Orbitali atomici s</a:t>
            </a:r>
          </a:p>
        </p:txBody>
      </p:sp>
      <p:pic>
        <p:nvPicPr>
          <p:cNvPr id="6147" name="Picture 3" descr="orbitali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513" y="2724150"/>
            <a:ext cx="4495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340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it-IT" altLang="it-IT" sz="4000" b="1">
                <a:solidFill>
                  <a:schemeClr val="accent2"/>
                </a:solidFill>
                <a:latin typeface="Comic Sans MS" panose="030F0702030302020204" pitchFamily="66" charset="0"/>
              </a:rPr>
              <a:t>Orbitali atomici p</a:t>
            </a:r>
          </a:p>
        </p:txBody>
      </p:sp>
      <p:pic>
        <p:nvPicPr>
          <p:cNvPr id="7171" name="Picture 3" descr="orbitali 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050" y="2276475"/>
            <a:ext cx="53721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440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306388"/>
            <a:ext cx="7772400" cy="1143000"/>
          </a:xfrm>
        </p:spPr>
        <p:txBody>
          <a:bodyPr/>
          <a:lstStyle/>
          <a:p>
            <a:pPr eaLnBrk="1" hangingPunct="1"/>
            <a:r>
              <a:rPr lang="it-IT" altLang="it-IT" sz="4000" b="1">
                <a:solidFill>
                  <a:schemeClr val="accent2"/>
                </a:solidFill>
                <a:latin typeface="Comic Sans MS" panose="030F0702030302020204" pitchFamily="66" charset="0"/>
              </a:rPr>
              <a:t>Orbitali atomici d</a:t>
            </a:r>
          </a:p>
        </p:txBody>
      </p:sp>
      <p:pic>
        <p:nvPicPr>
          <p:cNvPr id="8195" name="Picture 3" descr="3 orbitali 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150" y="1557339"/>
            <a:ext cx="58102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e gli altri 2 orbitali 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06676" y="4324350"/>
            <a:ext cx="5032375" cy="1766888"/>
          </a:xfrm>
          <a:noFill/>
        </p:spPr>
      </p:pic>
    </p:spTree>
    <p:extLst>
      <p:ext uri="{BB962C8B-B14F-4D97-AF65-F5344CB8AC3E}">
        <p14:creationId xmlns:p14="http://schemas.microsoft.com/office/powerpoint/2010/main" val="3599916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84226" y="5254626"/>
            <a:ext cx="517525" cy="519113"/>
            <a:chOff x="254" y="3310"/>
            <a:chExt cx="326" cy="327"/>
          </a:xfrm>
        </p:grpSpPr>
        <p:sp>
          <p:nvSpPr>
            <p:cNvPr id="9273" name="Line 3"/>
            <p:cNvSpPr>
              <a:spLocks noChangeShapeType="1"/>
            </p:cNvSpPr>
            <p:nvPr/>
          </p:nvSpPr>
          <p:spPr bwMode="auto">
            <a:xfrm>
              <a:off x="318" y="3578"/>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74" name="Rectangle 4"/>
            <p:cNvSpPr>
              <a:spLocks noChangeArrowheads="1"/>
            </p:cNvSpPr>
            <p:nvPr/>
          </p:nvSpPr>
          <p:spPr bwMode="auto">
            <a:xfrm>
              <a:off x="254" y="3310"/>
              <a:ext cx="3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1s</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3" name="Group 5"/>
          <p:cNvGrpSpPr>
            <a:grpSpLocks/>
          </p:cNvGrpSpPr>
          <p:nvPr/>
        </p:nvGrpSpPr>
        <p:grpSpPr bwMode="auto">
          <a:xfrm>
            <a:off x="790576" y="4548188"/>
            <a:ext cx="574675" cy="519112"/>
            <a:chOff x="258" y="2865"/>
            <a:chExt cx="362" cy="327"/>
          </a:xfrm>
        </p:grpSpPr>
        <p:sp>
          <p:nvSpPr>
            <p:cNvPr id="9271" name="Line 6"/>
            <p:cNvSpPr>
              <a:spLocks noChangeShapeType="1"/>
            </p:cNvSpPr>
            <p:nvPr/>
          </p:nvSpPr>
          <p:spPr bwMode="auto">
            <a:xfrm>
              <a:off x="310" y="3141"/>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72" name="Rectangle 7"/>
            <p:cNvSpPr>
              <a:spLocks noChangeArrowheads="1"/>
            </p:cNvSpPr>
            <p:nvPr/>
          </p:nvSpPr>
          <p:spPr bwMode="auto">
            <a:xfrm>
              <a:off x="258" y="2865"/>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2s</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4" name="Group 8"/>
          <p:cNvGrpSpPr>
            <a:grpSpLocks/>
          </p:cNvGrpSpPr>
          <p:nvPr/>
        </p:nvGrpSpPr>
        <p:grpSpPr bwMode="auto">
          <a:xfrm>
            <a:off x="790576" y="3433763"/>
            <a:ext cx="574675" cy="519112"/>
            <a:chOff x="258" y="2163"/>
            <a:chExt cx="362" cy="327"/>
          </a:xfrm>
        </p:grpSpPr>
        <p:sp>
          <p:nvSpPr>
            <p:cNvPr id="9269" name="Line 9"/>
            <p:cNvSpPr>
              <a:spLocks noChangeShapeType="1"/>
            </p:cNvSpPr>
            <p:nvPr/>
          </p:nvSpPr>
          <p:spPr bwMode="auto">
            <a:xfrm>
              <a:off x="316" y="2424"/>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70" name="Rectangle 10"/>
            <p:cNvSpPr>
              <a:spLocks noChangeArrowheads="1"/>
            </p:cNvSpPr>
            <p:nvPr/>
          </p:nvSpPr>
          <p:spPr bwMode="auto">
            <a:xfrm>
              <a:off x="258" y="2163"/>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3s</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5" name="Group 11"/>
          <p:cNvGrpSpPr>
            <a:grpSpLocks/>
          </p:cNvGrpSpPr>
          <p:nvPr/>
        </p:nvGrpSpPr>
        <p:grpSpPr bwMode="auto">
          <a:xfrm>
            <a:off x="792164" y="1643063"/>
            <a:ext cx="574675" cy="519112"/>
            <a:chOff x="259" y="1035"/>
            <a:chExt cx="362" cy="327"/>
          </a:xfrm>
        </p:grpSpPr>
        <p:sp>
          <p:nvSpPr>
            <p:cNvPr id="9267" name="Line 12"/>
            <p:cNvSpPr>
              <a:spLocks noChangeShapeType="1"/>
            </p:cNvSpPr>
            <p:nvPr/>
          </p:nvSpPr>
          <p:spPr bwMode="auto">
            <a:xfrm>
              <a:off x="311" y="1311"/>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68" name="Rectangle 13"/>
            <p:cNvSpPr>
              <a:spLocks noChangeArrowheads="1"/>
            </p:cNvSpPr>
            <p:nvPr/>
          </p:nvSpPr>
          <p:spPr bwMode="auto">
            <a:xfrm>
              <a:off x="259" y="1035"/>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4s</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6" name="Group 14"/>
          <p:cNvGrpSpPr>
            <a:grpSpLocks/>
          </p:cNvGrpSpPr>
          <p:nvPr/>
        </p:nvGrpSpPr>
        <p:grpSpPr bwMode="auto">
          <a:xfrm>
            <a:off x="1638301" y="4129089"/>
            <a:ext cx="1241425" cy="860425"/>
            <a:chOff x="792" y="2601"/>
            <a:chExt cx="782" cy="542"/>
          </a:xfrm>
        </p:grpSpPr>
        <p:sp>
          <p:nvSpPr>
            <p:cNvPr id="9262" name="Line 15"/>
            <p:cNvSpPr>
              <a:spLocks noChangeShapeType="1"/>
            </p:cNvSpPr>
            <p:nvPr/>
          </p:nvSpPr>
          <p:spPr bwMode="auto">
            <a:xfrm>
              <a:off x="823" y="3143"/>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63" name="Line 16"/>
            <p:cNvSpPr>
              <a:spLocks noChangeShapeType="1"/>
            </p:cNvSpPr>
            <p:nvPr/>
          </p:nvSpPr>
          <p:spPr bwMode="auto">
            <a:xfrm>
              <a:off x="1355" y="3143"/>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64" name="Line 17"/>
            <p:cNvSpPr>
              <a:spLocks noChangeShapeType="1"/>
            </p:cNvSpPr>
            <p:nvPr/>
          </p:nvSpPr>
          <p:spPr bwMode="auto">
            <a:xfrm>
              <a:off x="1100" y="3137"/>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65" name="AutoShape 18"/>
            <p:cNvSpPr>
              <a:spLocks/>
            </p:cNvSpPr>
            <p:nvPr/>
          </p:nvSpPr>
          <p:spPr bwMode="auto">
            <a:xfrm rot="5400000">
              <a:off x="1075" y="2619"/>
              <a:ext cx="215" cy="782"/>
            </a:xfrm>
            <a:prstGeom prst="leftBrace">
              <a:avLst>
                <a:gd name="adj1" fmla="val 30310"/>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9266" name="Rectangle 19"/>
            <p:cNvSpPr>
              <a:spLocks noChangeArrowheads="1"/>
            </p:cNvSpPr>
            <p:nvPr/>
          </p:nvSpPr>
          <p:spPr bwMode="auto">
            <a:xfrm>
              <a:off x="1056" y="2601"/>
              <a:ext cx="3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2p</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7" name="Group 20"/>
          <p:cNvGrpSpPr>
            <a:grpSpLocks/>
          </p:cNvGrpSpPr>
          <p:nvPr/>
        </p:nvGrpSpPr>
        <p:grpSpPr bwMode="auto">
          <a:xfrm>
            <a:off x="1646239" y="2990851"/>
            <a:ext cx="1239837" cy="868363"/>
            <a:chOff x="797" y="1884"/>
            <a:chExt cx="781" cy="547"/>
          </a:xfrm>
        </p:grpSpPr>
        <p:sp>
          <p:nvSpPr>
            <p:cNvPr id="9257" name="Line 21"/>
            <p:cNvSpPr>
              <a:spLocks noChangeShapeType="1"/>
            </p:cNvSpPr>
            <p:nvPr/>
          </p:nvSpPr>
          <p:spPr bwMode="auto">
            <a:xfrm>
              <a:off x="829" y="2426"/>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58" name="Line 22"/>
            <p:cNvSpPr>
              <a:spLocks noChangeShapeType="1"/>
            </p:cNvSpPr>
            <p:nvPr/>
          </p:nvSpPr>
          <p:spPr bwMode="auto">
            <a:xfrm>
              <a:off x="1361" y="2426"/>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59" name="Line 23"/>
            <p:cNvSpPr>
              <a:spLocks noChangeShapeType="1"/>
            </p:cNvSpPr>
            <p:nvPr/>
          </p:nvSpPr>
          <p:spPr bwMode="auto">
            <a:xfrm>
              <a:off x="1096" y="2431"/>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60" name="AutoShape 24"/>
            <p:cNvSpPr>
              <a:spLocks/>
            </p:cNvSpPr>
            <p:nvPr/>
          </p:nvSpPr>
          <p:spPr bwMode="auto">
            <a:xfrm rot="5400000">
              <a:off x="1080" y="1902"/>
              <a:ext cx="215" cy="781"/>
            </a:xfrm>
            <a:prstGeom prst="leftBrace">
              <a:avLst>
                <a:gd name="adj1" fmla="val 30271"/>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9261" name="Rectangle 25"/>
            <p:cNvSpPr>
              <a:spLocks noChangeArrowheads="1"/>
            </p:cNvSpPr>
            <p:nvPr/>
          </p:nvSpPr>
          <p:spPr bwMode="auto">
            <a:xfrm>
              <a:off x="1061" y="1884"/>
              <a:ext cx="3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3p</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8" name="Group 26"/>
          <p:cNvGrpSpPr>
            <a:grpSpLocks/>
          </p:cNvGrpSpPr>
          <p:nvPr/>
        </p:nvGrpSpPr>
        <p:grpSpPr bwMode="auto">
          <a:xfrm>
            <a:off x="1628775" y="1270000"/>
            <a:ext cx="1239838" cy="819150"/>
            <a:chOff x="786" y="800"/>
            <a:chExt cx="781" cy="516"/>
          </a:xfrm>
        </p:grpSpPr>
        <p:sp>
          <p:nvSpPr>
            <p:cNvPr id="9252" name="Line 27"/>
            <p:cNvSpPr>
              <a:spLocks noChangeShapeType="1"/>
            </p:cNvSpPr>
            <p:nvPr/>
          </p:nvSpPr>
          <p:spPr bwMode="auto">
            <a:xfrm>
              <a:off x="824" y="1313"/>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53" name="Line 28"/>
            <p:cNvSpPr>
              <a:spLocks noChangeShapeType="1"/>
            </p:cNvSpPr>
            <p:nvPr/>
          </p:nvSpPr>
          <p:spPr bwMode="auto">
            <a:xfrm>
              <a:off x="1356" y="1313"/>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54" name="Line 29"/>
            <p:cNvSpPr>
              <a:spLocks noChangeShapeType="1"/>
            </p:cNvSpPr>
            <p:nvPr/>
          </p:nvSpPr>
          <p:spPr bwMode="auto">
            <a:xfrm>
              <a:off x="1091" y="1307"/>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55" name="AutoShape 30"/>
            <p:cNvSpPr>
              <a:spLocks/>
            </p:cNvSpPr>
            <p:nvPr/>
          </p:nvSpPr>
          <p:spPr bwMode="auto">
            <a:xfrm rot="5400000">
              <a:off x="1069" y="818"/>
              <a:ext cx="215" cy="781"/>
            </a:xfrm>
            <a:prstGeom prst="leftBrace">
              <a:avLst>
                <a:gd name="adj1" fmla="val 30271"/>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9256" name="Rectangle 31"/>
            <p:cNvSpPr>
              <a:spLocks noChangeArrowheads="1"/>
            </p:cNvSpPr>
            <p:nvPr/>
          </p:nvSpPr>
          <p:spPr bwMode="auto">
            <a:xfrm>
              <a:off x="1050" y="800"/>
              <a:ext cx="3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4p</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9" name="Group 32"/>
          <p:cNvGrpSpPr>
            <a:grpSpLocks/>
          </p:cNvGrpSpPr>
          <p:nvPr/>
        </p:nvGrpSpPr>
        <p:grpSpPr bwMode="auto">
          <a:xfrm>
            <a:off x="3400425" y="2971801"/>
            <a:ext cx="2135188" cy="887413"/>
            <a:chOff x="1902" y="1872"/>
            <a:chExt cx="1345" cy="559"/>
          </a:xfrm>
        </p:grpSpPr>
        <p:sp>
          <p:nvSpPr>
            <p:cNvPr id="9245" name="Line 33"/>
            <p:cNvSpPr>
              <a:spLocks noChangeShapeType="1"/>
            </p:cNvSpPr>
            <p:nvPr/>
          </p:nvSpPr>
          <p:spPr bwMode="auto">
            <a:xfrm>
              <a:off x="1939" y="2431"/>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46" name="Line 34"/>
            <p:cNvSpPr>
              <a:spLocks noChangeShapeType="1"/>
            </p:cNvSpPr>
            <p:nvPr/>
          </p:nvSpPr>
          <p:spPr bwMode="auto">
            <a:xfrm>
              <a:off x="2471" y="2431"/>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47" name="Line 35"/>
            <p:cNvSpPr>
              <a:spLocks noChangeShapeType="1"/>
            </p:cNvSpPr>
            <p:nvPr/>
          </p:nvSpPr>
          <p:spPr bwMode="auto">
            <a:xfrm>
              <a:off x="2206" y="2425"/>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48" name="Line 36"/>
            <p:cNvSpPr>
              <a:spLocks noChangeShapeType="1"/>
            </p:cNvSpPr>
            <p:nvPr/>
          </p:nvSpPr>
          <p:spPr bwMode="auto">
            <a:xfrm>
              <a:off x="3009" y="2426"/>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49" name="Line 37"/>
            <p:cNvSpPr>
              <a:spLocks noChangeShapeType="1"/>
            </p:cNvSpPr>
            <p:nvPr/>
          </p:nvSpPr>
          <p:spPr bwMode="auto">
            <a:xfrm>
              <a:off x="2744" y="2431"/>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50" name="AutoShape 38"/>
            <p:cNvSpPr>
              <a:spLocks/>
            </p:cNvSpPr>
            <p:nvPr/>
          </p:nvSpPr>
          <p:spPr bwMode="auto">
            <a:xfrm rot="5400000">
              <a:off x="2461" y="1626"/>
              <a:ext cx="227" cy="1345"/>
            </a:xfrm>
            <a:prstGeom prst="leftBrace">
              <a:avLst>
                <a:gd name="adj1" fmla="val 49376"/>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9251" name="Rectangle 39"/>
            <p:cNvSpPr>
              <a:spLocks noChangeArrowheads="1"/>
            </p:cNvSpPr>
            <p:nvPr/>
          </p:nvSpPr>
          <p:spPr bwMode="auto">
            <a:xfrm>
              <a:off x="2406" y="1872"/>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3d</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10" name="Group 40"/>
          <p:cNvGrpSpPr>
            <a:grpSpLocks/>
          </p:cNvGrpSpPr>
          <p:nvPr/>
        </p:nvGrpSpPr>
        <p:grpSpPr bwMode="auto">
          <a:xfrm>
            <a:off x="3394075" y="1222376"/>
            <a:ext cx="2135188" cy="862013"/>
            <a:chOff x="1898" y="770"/>
            <a:chExt cx="1345" cy="543"/>
          </a:xfrm>
        </p:grpSpPr>
        <p:sp>
          <p:nvSpPr>
            <p:cNvPr id="9238" name="Line 41"/>
            <p:cNvSpPr>
              <a:spLocks noChangeShapeType="1"/>
            </p:cNvSpPr>
            <p:nvPr/>
          </p:nvSpPr>
          <p:spPr bwMode="auto">
            <a:xfrm>
              <a:off x="1935" y="1307"/>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39" name="Line 42"/>
            <p:cNvSpPr>
              <a:spLocks noChangeShapeType="1"/>
            </p:cNvSpPr>
            <p:nvPr/>
          </p:nvSpPr>
          <p:spPr bwMode="auto">
            <a:xfrm>
              <a:off x="2466" y="1307"/>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40" name="Line 43"/>
            <p:cNvSpPr>
              <a:spLocks noChangeShapeType="1"/>
            </p:cNvSpPr>
            <p:nvPr/>
          </p:nvSpPr>
          <p:spPr bwMode="auto">
            <a:xfrm>
              <a:off x="2202" y="1312"/>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41" name="Line 44"/>
            <p:cNvSpPr>
              <a:spLocks noChangeShapeType="1"/>
            </p:cNvSpPr>
            <p:nvPr/>
          </p:nvSpPr>
          <p:spPr bwMode="auto">
            <a:xfrm>
              <a:off x="3005" y="1313"/>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42" name="Line 45"/>
            <p:cNvSpPr>
              <a:spLocks noChangeShapeType="1"/>
            </p:cNvSpPr>
            <p:nvPr/>
          </p:nvSpPr>
          <p:spPr bwMode="auto">
            <a:xfrm>
              <a:off x="2740" y="1307"/>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43" name="AutoShape 46"/>
            <p:cNvSpPr>
              <a:spLocks/>
            </p:cNvSpPr>
            <p:nvPr/>
          </p:nvSpPr>
          <p:spPr bwMode="auto">
            <a:xfrm rot="5400000">
              <a:off x="2457" y="524"/>
              <a:ext cx="227" cy="1345"/>
            </a:xfrm>
            <a:prstGeom prst="leftBrace">
              <a:avLst>
                <a:gd name="adj1" fmla="val 49376"/>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9244" name="Rectangle 47"/>
            <p:cNvSpPr>
              <a:spLocks noChangeArrowheads="1"/>
            </p:cNvSpPr>
            <p:nvPr/>
          </p:nvSpPr>
          <p:spPr bwMode="auto">
            <a:xfrm>
              <a:off x="2401" y="770"/>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4d</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11" name="Group 48"/>
          <p:cNvGrpSpPr>
            <a:grpSpLocks/>
          </p:cNvGrpSpPr>
          <p:nvPr/>
        </p:nvGrpSpPr>
        <p:grpSpPr bwMode="auto">
          <a:xfrm>
            <a:off x="6088063" y="1092200"/>
            <a:ext cx="2946400" cy="1023938"/>
            <a:chOff x="3595" y="688"/>
            <a:chExt cx="1856" cy="645"/>
          </a:xfrm>
        </p:grpSpPr>
        <p:sp>
          <p:nvSpPr>
            <p:cNvPr id="9229" name="Line 49"/>
            <p:cNvSpPr>
              <a:spLocks noChangeShapeType="1"/>
            </p:cNvSpPr>
            <p:nvPr/>
          </p:nvSpPr>
          <p:spPr bwMode="auto">
            <a:xfrm>
              <a:off x="3618" y="1313"/>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30" name="Line 50"/>
            <p:cNvSpPr>
              <a:spLocks noChangeShapeType="1"/>
            </p:cNvSpPr>
            <p:nvPr/>
          </p:nvSpPr>
          <p:spPr bwMode="auto">
            <a:xfrm>
              <a:off x="4150" y="1313"/>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31" name="Line 51"/>
            <p:cNvSpPr>
              <a:spLocks noChangeShapeType="1"/>
            </p:cNvSpPr>
            <p:nvPr/>
          </p:nvSpPr>
          <p:spPr bwMode="auto">
            <a:xfrm>
              <a:off x="3885" y="1307"/>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32" name="Line 52"/>
            <p:cNvSpPr>
              <a:spLocks noChangeShapeType="1"/>
            </p:cNvSpPr>
            <p:nvPr/>
          </p:nvSpPr>
          <p:spPr bwMode="auto">
            <a:xfrm>
              <a:off x="4688" y="1308"/>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33" name="Line 53"/>
            <p:cNvSpPr>
              <a:spLocks noChangeShapeType="1"/>
            </p:cNvSpPr>
            <p:nvPr/>
          </p:nvSpPr>
          <p:spPr bwMode="auto">
            <a:xfrm>
              <a:off x="4423" y="1313"/>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34" name="AutoShape 54"/>
            <p:cNvSpPr>
              <a:spLocks/>
            </p:cNvSpPr>
            <p:nvPr/>
          </p:nvSpPr>
          <p:spPr bwMode="auto">
            <a:xfrm rot="5400000">
              <a:off x="4381" y="264"/>
              <a:ext cx="283" cy="1856"/>
            </a:xfrm>
            <a:prstGeom prst="leftBrace">
              <a:avLst>
                <a:gd name="adj1" fmla="val 54653"/>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9235" name="Rectangle 55"/>
            <p:cNvSpPr>
              <a:spLocks noChangeArrowheads="1"/>
            </p:cNvSpPr>
            <p:nvPr/>
          </p:nvSpPr>
          <p:spPr bwMode="auto">
            <a:xfrm>
              <a:off x="4380" y="688"/>
              <a:ext cx="38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4f</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sp>
          <p:nvSpPr>
            <p:cNvPr id="9236" name="Line 56"/>
            <p:cNvSpPr>
              <a:spLocks noChangeShapeType="1"/>
            </p:cNvSpPr>
            <p:nvPr/>
          </p:nvSpPr>
          <p:spPr bwMode="auto">
            <a:xfrm>
              <a:off x="5205" y="1313"/>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9237" name="Line 57"/>
            <p:cNvSpPr>
              <a:spLocks noChangeShapeType="1"/>
            </p:cNvSpPr>
            <p:nvPr/>
          </p:nvSpPr>
          <p:spPr bwMode="auto">
            <a:xfrm>
              <a:off x="4940" y="1307"/>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grpSp>
      <p:sp>
        <p:nvSpPr>
          <p:cNvPr id="212026" name="Text Box 58"/>
          <p:cNvSpPr txBox="1">
            <a:spLocks noChangeArrowheads="1"/>
          </p:cNvSpPr>
          <p:nvPr/>
        </p:nvSpPr>
        <p:spPr bwMode="auto">
          <a:xfrm>
            <a:off x="604839" y="169864"/>
            <a:ext cx="7826375" cy="57943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3200" b="1" kern="1200">
                <a:solidFill>
                  <a:srgbClr val="FF0000"/>
                </a:solidFill>
                <a:effectLst>
                  <a:outerShdw blurRad="38100" dist="38100" dir="2700000" algn="tl">
                    <a:srgbClr val="C0C0C0"/>
                  </a:outerShdw>
                </a:effectLst>
                <a:uFillTx/>
                <a:latin typeface="Comic Sans MS" pitchFamily="66" charset="0"/>
              </a:rPr>
              <a:t>Atomo con un solo elettrone (idrogeno)</a:t>
            </a:r>
            <a:endParaRPr lang="it-IT" sz="3200" b="1" kern="1200">
              <a:solidFill>
                <a:srgbClr val="FF0000"/>
              </a:solidFill>
              <a:effectLst>
                <a:outerShdw blurRad="38100" dist="38100" dir="2700000" algn="tl">
                  <a:srgbClr val="C0C0C0"/>
                </a:outerShdw>
              </a:effectLst>
              <a:uFillTx/>
              <a:latin typeface="Comic Sans MS" pitchFamily="66" charset="0"/>
            </a:endParaRPr>
          </a:p>
        </p:txBody>
      </p:sp>
    </p:spTree>
    <p:extLst>
      <p:ext uri="{BB962C8B-B14F-4D97-AF65-F5344CB8AC3E}">
        <p14:creationId xmlns:p14="http://schemas.microsoft.com/office/powerpoint/2010/main" val="2014547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2026"/>
                                        </p:tgtEl>
                                        <p:attrNameLst>
                                          <p:attrName>style.visibility</p:attrName>
                                        </p:attrNameLst>
                                      </p:cBhvr>
                                      <p:to>
                                        <p:strVal val="visible"/>
                                      </p:to>
                                    </p:set>
                                    <p:animEffect transition="in" filter="wipe(left)">
                                      <p:cBhvr>
                                        <p:cTn id="7" dur="500"/>
                                        <p:tgtEl>
                                          <p:spTgt spid="212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499"/>
                                          </p:stCondLst>
                                        </p:cTn>
                                        <p:tgtEl>
                                          <p:spTgt spid="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499"/>
                                          </p:stCondLst>
                                        </p:cTn>
                                        <p:tgtEl>
                                          <p:spTgt spid="10"/>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2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39789" y="6124576"/>
            <a:ext cx="517525" cy="519113"/>
            <a:chOff x="289" y="3858"/>
            <a:chExt cx="326" cy="327"/>
          </a:xfrm>
        </p:grpSpPr>
        <p:sp>
          <p:nvSpPr>
            <p:cNvPr id="10296" name="Line 3"/>
            <p:cNvSpPr>
              <a:spLocks noChangeShapeType="1"/>
            </p:cNvSpPr>
            <p:nvPr/>
          </p:nvSpPr>
          <p:spPr bwMode="auto">
            <a:xfrm>
              <a:off x="353" y="4126"/>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97" name="Rectangle 4"/>
            <p:cNvSpPr>
              <a:spLocks noChangeArrowheads="1"/>
            </p:cNvSpPr>
            <p:nvPr/>
          </p:nvSpPr>
          <p:spPr bwMode="auto">
            <a:xfrm>
              <a:off x="289" y="3858"/>
              <a:ext cx="3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1s</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3" name="Group 5"/>
          <p:cNvGrpSpPr>
            <a:grpSpLocks/>
          </p:cNvGrpSpPr>
          <p:nvPr/>
        </p:nvGrpSpPr>
        <p:grpSpPr bwMode="auto">
          <a:xfrm>
            <a:off x="847726" y="5330826"/>
            <a:ext cx="574675" cy="519113"/>
            <a:chOff x="294" y="3358"/>
            <a:chExt cx="362" cy="327"/>
          </a:xfrm>
        </p:grpSpPr>
        <p:sp>
          <p:nvSpPr>
            <p:cNvPr id="10294" name="Line 6"/>
            <p:cNvSpPr>
              <a:spLocks noChangeShapeType="1"/>
            </p:cNvSpPr>
            <p:nvPr/>
          </p:nvSpPr>
          <p:spPr bwMode="auto">
            <a:xfrm>
              <a:off x="345" y="3634"/>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95" name="Rectangle 7"/>
            <p:cNvSpPr>
              <a:spLocks noChangeArrowheads="1"/>
            </p:cNvSpPr>
            <p:nvPr/>
          </p:nvSpPr>
          <p:spPr bwMode="auto">
            <a:xfrm>
              <a:off x="294" y="3358"/>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2s</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4" name="Group 8"/>
          <p:cNvGrpSpPr>
            <a:grpSpLocks/>
          </p:cNvGrpSpPr>
          <p:nvPr/>
        </p:nvGrpSpPr>
        <p:grpSpPr bwMode="auto">
          <a:xfrm>
            <a:off x="847726" y="4146551"/>
            <a:ext cx="574675" cy="519113"/>
            <a:chOff x="294" y="2612"/>
            <a:chExt cx="362" cy="327"/>
          </a:xfrm>
        </p:grpSpPr>
        <p:sp>
          <p:nvSpPr>
            <p:cNvPr id="10292" name="Line 9"/>
            <p:cNvSpPr>
              <a:spLocks noChangeShapeType="1"/>
            </p:cNvSpPr>
            <p:nvPr/>
          </p:nvSpPr>
          <p:spPr bwMode="auto">
            <a:xfrm>
              <a:off x="351" y="2873"/>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93" name="Rectangle 10"/>
            <p:cNvSpPr>
              <a:spLocks noChangeArrowheads="1"/>
            </p:cNvSpPr>
            <p:nvPr/>
          </p:nvSpPr>
          <p:spPr bwMode="auto">
            <a:xfrm>
              <a:off x="294" y="2612"/>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3s</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5" name="Group 11"/>
          <p:cNvGrpSpPr>
            <a:grpSpLocks/>
          </p:cNvGrpSpPr>
          <p:nvPr/>
        </p:nvGrpSpPr>
        <p:grpSpPr bwMode="auto">
          <a:xfrm>
            <a:off x="849314" y="2635251"/>
            <a:ext cx="574675" cy="519113"/>
            <a:chOff x="295" y="1660"/>
            <a:chExt cx="362" cy="327"/>
          </a:xfrm>
        </p:grpSpPr>
        <p:sp>
          <p:nvSpPr>
            <p:cNvPr id="10290" name="Line 12"/>
            <p:cNvSpPr>
              <a:spLocks noChangeShapeType="1"/>
            </p:cNvSpPr>
            <p:nvPr/>
          </p:nvSpPr>
          <p:spPr bwMode="auto">
            <a:xfrm>
              <a:off x="346" y="1936"/>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91" name="Rectangle 13"/>
            <p:cNvSpPr>
              <a:spLocks noChangeArrowheads="1"/>
            </p:cNvSpPr>
            <p:nvPr/>
          </p:nvSpPr>
          <p:spPr bwMode="auto">
            <a:xfrm>
              <a:off x="295" y="1660"/>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4s</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6" name="Group 14"/>
          <p:cNvGrpSpPr>
            <a:grpSpLocks/>
          </p:cNvGrpSpPr>
          <p:nvPr/>
        </p:nvGrpSpPr>
        <p:grpSpPr bwMode="auto">
          <a:xfrm>
            <a:off x="1693864" y="4300539"/>
            <a:ext cx="1241425" cy="860425"/>
            <a:chOff x="827" y="2709"/>
            <a:chExt cx="782" cy="542"/>
          </a:xfrm>
        </p:grpSpPr>
        <p:sp>
          <p:nvSpPr>
            <p:cNvPr id="10285" name="Line 15"/>
            <p:cNvSpPr>
              <a:spLocks noChangeShapeType="1"/>
            </p:cNvSpPr>
            <p:nvPr/>
          </p:nvSpPr>
          <p:spPr bwMode="auto">
            <a:xfrm>
              <a:off x="859" y="3251"/>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86" name="Line 16"/>
            <p:cNvSpPr>
              <a:spLocks noChangeShapeType="1"/>
            </p:cNvSpPr>
            <p:nvPr/>
          </p:nvSpPr>
          <p:spPr bwMode="auto">
            <a:xfrm>
              <a:off x="1390" y="3251"/>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87" name="Line 17"/>
            <p:cNvSpPr>
              <a:spLocks noChangeShapeType="1"/>
            </p:cNvSpPr>
            <p:nvPr/>
          </p:nvSpPr>
          <p:spPr bwMode="auto">
            <a:xfrm>
              <a:off x="1135" y="3245"/>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88" name="AutoShape 18"/>
            <p:cNvSpPr>
              <a:spLocks/>
            </p:cNvSpPr>
            <p:nvPr/>
          </p:nvSpPr>
          <p:spPr bwMode="auto">
            <a:xfrm rot="5400000">
              <a:off x="1110" y="2727"/>
              <a:ext cx="215" cy="782"/>
            </a:xfrm>
            <a:prstGeom prst="leftBrace">
              <a:avLst>
                <a:gd name="adj1" fmla="val 30310"/>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0289" name="Rectangle 19"/>
            <p:cNvSpPr>
              <a:spLocks noChangeArrowheads="1"/>
            </p:cNvSpPr>
            <p:nvPr/>
          </p:nvSpPr>
          <p:spPr bwMode="auto">
            <a:xfrm>
              <a:off x="1091" y="2709"/>
              <a:ext cx="3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2p</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7" name="Group 20"/>
          <p:cNvGrpSpPr>
            <a:grpSpLocks/>
          </p:cNvGrpSpPr>
          <p:nvPr/>
        </p:nvGrpSpPr>
        <p:grpSpPr bwMode="auto">
          <a:xfrm>
            <a:off x="1701801" y="3092451"/>
            <a:ext cx="1241425" cy="868363"/>
            <a:chOff x="832" y="1948"/>
            <a:chExt cx="782" cy="547"/>
          </a:xfrm>
        </p:grpSpPr>
        <p:sp>
          <p:nvSpPr>
            <p:cNvPr id="10280" name="Line 21"/>
            <p:cNvSpPr>
              <a:spLocks noChangeShapeType="1"/>
            </p:cNvSpPr>
            <p:nvPr/>
          </p:nvSpPr>
          <p:spPr bwMode="auto">
            <a:xfrm>
              <a:off x="864" y="2490"/>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81" name="Line 22"/>
            <p:cNvSpPr>
              <a:spLocks noChangeShapeType="1"/>
            </p:cNvSpPr>
            <p:nvPr/>
          </p:nvSpPr>
          <p:spPr bwMode="auto">
            <a:xfrm>
              <a:off x="1396" y="2490"/>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82" name="Line 23"/>
            <p:cNvSpPr>
              <a:spLocks noChangeShapeType="1"/>
            </p:cNvSpPr>
            <p:nvPr/>
          </p:nvSpPr>
          <p:spPr bwMode="auto">
            <a:xfrm>
              <a:off x="1131" y="2495"/>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83" name="AutoShape 24"/>
            <p:cNvSpPr>
              <a:spLocks/>
            </p:cNvSpPr>
            <p:nvPr/>
          </p:nvSpPr>
          <p:spPr bwMode="auto">
            <a:xfrm rot="5400000">
              <a:off x="1115" y="1966"/>
              <a:ext cx="215" cy="782"/>
            </a:xfrm>
            <a:prstGeom prst="leftBrace">
              <a:avLst>
                <a:gd name="adj1" fmla="val 30310"/>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0284" name="Rectangle 25"/>
            <p:cNvSpPr>
              <a:spLocks noChangeArrowheads="1"/>
            </p:cNvSpPr>
            <p:nvPr/>
          </p:nvSpPr>
          <p:spPr bwMode="auto">
            <a:xfrm>
              <a:off x="1096" y="1948"/>
              <a:ext cx="3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3p</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8" name="Group 26"/>
          <p:cNvGrpSpPr>
            <a:grpSpLocks/>
          </p:cNvGrpSpPr>
          <p:nvPr/>
        </p:nvGrpSpPr>
        <p:grpSpPr bwMode="auto">
          <a:xfrm>
            <a:off x="1684339" y="1651000"/>
            <a:ext cx="1241425" cy="819150"/>
            <a:chOff x="821" y="1040"/>
            <a:chExt cx="782" cy="516"/>
          </a:xfrm>
        </p:grpSpPr>
        <p:sp>
          <p:nvSpPr>
            <p:cNvPr id="10275" name="Line 27"/>
            <p:cNvSpPr>
              <a:spLocks noChangeShapeType="1"/>
            </p:cNvSpPr>
            <p:nvPr/>
          </p:nvSpPr>
          <p:spPr bwMode="auto">
            <a:xfrm>
              <a:off x="859" y="1553"/>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76" name="Line 28"/>
            <p:cNvSpPr>
              <a:spLocks noChangeShapeType="1"/>
            </p:cNvSpPr>
            <p:nvPr/>
          </p:nvSpPr>
          <p:spPr bwMode="auto">
            <a:xfrm>
              <a:off x="1391" y="1553"/>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77" name="Line 29"/>
            <p:cNvSpPr>
              <a:spLocks noChangeShapeType="1"/>
            </p:cNvSpPr>
            <p:nvPr/>
          </p:nvSpPr>
          <p:spPr bwMode="auto">
            <a:xfrm>
              <a:off x="1126" y="1547"/>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78" name="AutoShape 30"/>
            <p:cNvSpPr>
              <a:spLocks/>
            </p:cNvSpPr>
            <p:nvPr/>
          </p:nvSpPr>
          <p:spPr bwMode="auto">
            <a:xfrm rot="5400000">
              <a:off x="1104" y="1058"/>
              <a:ext cx="215" cy="782"/>
            </a:xfrm>
            <a:prstGeom prst="leftBrace">
              <a:avLst>
                <a:gd name="adj1" fmla="val 30310"/>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0279" name="Rectangle 31"/>
            <p:cNvSpPr>
              <a:spLocks noChangeArrowheads="1"/>
            </p:cNvSpPr>
            <p:nvPr/>
          </p:nvSpPr>
          <p:spPr bwMode="auto">
            <a:xfrm>
              <a:off x="1085" y="1040"/>
              <a:ext cx="3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4p</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9" name="Group 32"/>
          <p:cNvGrpSpPr>
            <a:grpSpLocks/>
          </p:cNvGrpSpPr>
          <p:nvPr/>
        </p:nvGrpSpPr>
        <p:grpSpPr bwMode="auto">
          <a:xfrm>
            <a:off x="3457575" y="1833563"/>
            <a:ext cx="2135188" cy="887412"/>
            <a:chOff x="1938" y="1155"/>
            <a:chExt cx="1345" cy="559"/>
          </a:xfrm>
        </p:grpSpPr>
        <p:sp>
          <p:nvSpPr>
            <p:cNvPr id="10268" name="Line 33"/>
            <p:cNvSpPr>
              <a:spLocks noChangeShapeType="1"/>
            </p:cNvSpPr>
            <p:nvPr/>
          </p:nvSpPr>
          <p:spPr bwMode="auto">
            <a:xfrm>
              <a:off x="1975" y="1714"/>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69" name="Line 34"/>
            <p:cNvSpPr>
              <a:spLocks noChangeShapeType="1"/>
            </p:cNvSpPr>
            <p:nvPr/>
          </p:nvSpPr>
          <p:spPr bwMode="auto">
            <a:xfrm>
              <a:off x="2506" y="1714"/>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70" name="Line 35"/>
            <p:cNvSpPr>
              <a:spLocks noChangeShapeType="1"/>
            </p:cNvSpPr>
            <p:nvPr/>
          </p:nvSpPr>
          <p:spPr bwMode="auto">
            <a:xfrm>
              <a:off x="2241" y="1708"/>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71" name="Line 36"/>
            <p:cNvSpPr>
              <a:spLocks noChangeShapeType="1"/>
            </p:cNvSpPr>
            <p:nvPr/>
          </p:nvSpPr>
          <p:spPr bwMode="auto">
            <a:xfrm>
              <a:off x="3044" y="1709"/>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72" name="Line 37"/>
            <p:cNvSpPr>
              <a:spLocks noChangeShapeType="1"/>
            </p:cNvSpPr>
            <p:nvPr/>
          </p:nvSpPr>
          <p:spPr bwMode="auto">
            <a:xfrm>
              <a:off x="2779" y="1714"/>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73" name="AutoShape 38"/>
            <p:cNvSpPr>
              <a:spLocks/>
            </p:cNvSpPr>
            <p:nvPr/>
          </p:nvSpPr>
          <p:spPr bwMode="auto">
            <a:xfrm rot="5400000">
              <a:off x="2497" y="909"/>
              <a:ext cx="227" cy="1345"/>
            </a:xfrm>
            <a:prstGeom prst="leftBrace">
              <a:avLst>
                <a:gd name="adj1" fmla="val 49376"/>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0274" name="Rectangle 39"/>
            <p:cNvSpPr>
              <a:spLocks noChangeArrowheads="1"/>
            </p:cNvSpPr>
            <p:nvPr/>
          </p:nvSpPr>
          <p:spPr bwMode="auto">
            <a:xfrm>
              <a:off x="2441" y="1155"/>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3d</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10" name="Group 40"/>
          <p:cNvGrpSpPr>
            <a:grpSpLocks/>
          </p:cNvGrpSpPr>
          <p:nvPr/>
        </p:nvGrpSpPr>
        <p:grpSpPr bwMode="auto">
          <a:xfrm>
            <a:off x="3449639" y="450851"/>
            <a:ext cx="2135187" cy="862013"/>
            <a:chOff x="1933" y="284"/>
            <a:chExt cx="1345" cy="543"/>
          </a:xfrm>
        </p:grpSpPr>
        <p:sp>
          <p:nvSpPr>
            <p:cNvPr id="10261" name="Line 41"/>
            <p:cNvSpPr>
              <a:spLocks noChangeShapeType="1"/>
            </p:cNvSpPr>
            <p:nvPr/>
          </p:nvSpPr>
          <p:spPr bwMode="auto">
            <a:xfrm>
              <a:off x="1970" y="821"/>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62" name="Line 42"/>
            <p:cNvSpPr>
              <a:spLocks noChangeShapeType="1"/>
            </p:cNvSpPr>
            <p:nvPr/>
          </p:nvSpPr>
          <p:spPr bwMode="auto">
            <a:xfrm>
              <a:off x="2502" y="821"/>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63" name="Line 43"/>
            <p:cNvSpPr>
              <a:spLocks noChangeShapeType="1"/>
            </p:cNvSpPr>
            <p:nvPr/>
          </p:nvSpPr>
          <p:spPr bwMode="auto">
            <a:xfrm>
              <a:off x="2237" y="826"/>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64" name="Line 44"/>
            <p:cNvSpPr>
              <a:spLocks noChangeShapeType="1"/>
            </p:cNvSpPr>
            <p:nvPr/>
          </p:nvSpPr>
          <p:spPr bwMode="auto">
            <a:xfrm>
              <a:off x="3040" y="827"/>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65" name="Line 45"/>
            <p:cNvSpPr>
              <a:spLocks noChangeShapeType="1"/>
            </p:cNvSpPr>
            <p:nvPr/>
          </p:nvSpPr>
          <p:spPr bwMode="auto">
            <a:xfrm>
              <a:off x="2775" y="821"/>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66" name="AutoShape 46"/>
            <p:cNvSpPr>
              <a:spLocks/>
            </p:cNvSpPr>
            <p:nvPr/>
          </p:nvSpPr>
          <p:spPr bwMode="auto">
            <a:xfrm rot="5400000">
              <a:off x="2492" y="38"/>
              <a:ext cx="227" cy="1345"/>
            </a:xfrm>
            <a:prstGeom prst="leftBrace">
              <a:avLst>
                <a:gd name="adj1" fmla="val 49376"/>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0267" name="Rectangle 47"/>
            <p:cNvSpPr>
              <a:spLocks noChangeArrowheads="1"/>
            </p:cNvSpPr>
            <p:nvPr/>
          </p:nvSpPr>
          <p:spPr bwMode="auto">
            <a:xfrm>
              <a:off x="2436" y="284"/>
              <a:ext cx="38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4d</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sp>
        <p:nvSpPr>
          <p:cNvPr id="213040" name="Text Box 48"/>
          <p:cNvSpPr txBox="1">
            <a:spLocks noChangeArrowheads="1"/>
          </p:cNvSpPr>
          <p:nvPr/>
        </p:nvSpPr>
        <p:spPr bwMode="auto">
          <a:xfrm>
            <a:off x="2647950" y="5975350"/>
            <a:ext cx="6654800" cy="579438"/>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3200" b="1" kern="1200">
                <a:solidFill>
                  <a:srgbClr val="FF0000"/>
                </a:solidFill>
                <a:effectLst>
                  <a:outerShdw blurRad="38100" dist="38100" dir="2700000" algn="tl">
                    <a:srgbClr val="C0C0C0"/>
                  </a:outerShdw>
                </a:effectLst>
                <a:uFillTx/>
                <a:latin typeface="Comic Sans MS" pitchFamily="66" charset="0"/>
              </a:rPr>
              <a:t>Atomo con un due o pi</a:t>
            </a:r>
            <a:r>
              <a:rPr lang="en-US" sz="3200" b="1" kern="1200">
                <a:solidFill>
                  <a:srgbClr val="FF0000"/>
                </a:solidFill>
                <a:effectLst>
                  <a:outerShdw blurRad="38100" dist="38100" dir="2700000" algn="tl">
                    <a:srgbClr val="C0C0C0"/>
                  </a:outerShdw>
                </a:effectLst>
                <a:uFillTx/>
                <a:latin typeface="Comic Sans MS" pitchFamily="66" charset="0"/>
                <a:cs typeface="Times New Roman" pitchFamily="18" charset="0"/>
              </a:rPr>
              <a:t>ù</a:t>
            </a:r>
            <a:r>
              <a:rPr lang="en-US" sz="3200" b="1" kern="1200">
                <a:solidFill>
                  <a:srgbClr val="FF0000"/>
                </a:solidFill>
                <a:effectLst>
                  <a:outerShdw blurRad="38100" dist="38100" dir="2700000" algn="tl">
                    <a:srgbClr val="C0C0C0"/>
                  </a:outerShdw>
                </a:effectLst>
                <a:uFillTx/>
                <a:latin typeface="Comic Sans MS" pitchFamily="66" charset="0"/>
              </a:rPr>
              <a:t> elettroni</a:t>
            </a:r>
            <a:endParaRPr lang="it-IT" sz="3200" b="1" kern="1200">
              <a:solidFill>
                <a:srgbClr val="FF0000"/>
              </a:solidFill>
              <a:effectLst>
                <a:outerShdw blurRad="38100" dist="38100" dir="2700000" algn="tl">
                  <a:srgbClr val="C0C0C0"/>
                </a:outerShdw>
              </a:effectLst>
              <a:uFillTx/>
              <a:latin typeface="Comic Sans MS" pitchFamily="66" charset="0"/>
            </a:endParaRPr>
          </a:p>
        </p:txBody>
      </p:sp>
      <p:grpSp>
        <p:nvGrpSpPr>
          <p:cNvPr id="11" name="Group 49"/>
          <p:cNvGrpSpPr>
            <a:grpSpLocks/>
          </p:cNvGrpSpPr>
          <p:nvPr/>
        </p:nvGrpSpPr>
        <p:grpSpPr bwMode="auto">
          <a:xfrm>
            <a:off x="828676" y="1093788"/>
            <a:ext cx="574675" cy="519112"/>
            <a:chOff x="282" y="689"/>
            <a:chExt cx="362" cy="327"/>
          </a:xfrm>
        </p:grpSpPr>
        <p:sp>
          <p:nvSpPr>
            <p:cNvPr id="10259" name="Line 50"/>
            <p:cNvSpPr>
              <a:spLocks noChangeShapeType="1"/>
            </p:cNvSpPr>
            <p:nvPr/>
          </p:nvSpPr>
          <p:spPr bwMode="auto">
            <a:xfrm>
              <a:off x="333" y="965"/>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60" name="Rectangle 51"/>
            <p:cNvSpPr>
              <a:spLocks noChangeArrowheads="1"/>
            </p:cNvSpPr>
            <p:nvPr/>
          </p:nvSpPr>
          <p:spPr bwMode="auto">
            <a:xfrm>
              <a:off x="282" y="689"/>
              <a:ext cx="36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5s</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grpSp>
        <p:nvGrpSpPr>
          <p:cNvPr id="12" name="Group 52"/>
          <p:cNvGrpSpPr>
            <a:grpSpLocks/>
          </p:cNvGrpSpPr>
          <p:nvPr/>
        </p:nvGrpSpPr>
        <p:grpSpPr bwMode="auto">
          <a:xfrm>
            <a:off x="1679576" y="319088"/>
            <a:ext cx="1241425" cy="819150"/>
            <a:chOff x="818" y="201"/>
            <a:chExt cx="782" cy="516"/>
          </a:xfrm>
        </p:grpSpPr>
        <p:sp>
          <p:nvSpPr>
            <p:cNvPr id="10254" name="Line 53"/>
            <p:cNvSpPr>
              <a:spLocks noChangeShapeType="1"/>
            </p:cNvSpPr>
            <p:nvPr/>
          </p:nvSpPr>
          <p:spPr bwMode="auto">
            <a:xfrm>
              <a:off x="857" y="714"/>
              <a:ext cx="197"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55" name="Line 54"/>
            <p:cNvSpPr>
              <a:spLocks noChangeShapeType="1"/>
            </p:cNvSpPr>
            <p:nvPr/>
          </p:nvSpPr>
          <p:spPr bwMode="auto">
            <a:xfrm>
              <a:off x="1388" y="714"/>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56" name="Line 55"/>
            <p:cNvSpPr>
              <a:spLocks noChangeShapeType="1"/>
            </p:cNvSpPr>
            <p:nvPr/>
          </p:nvSpPr>
          <p:spPr bwMode="auto">
            <a:xfrm>
              <a:off x="1123" y="708"/>
              <a:ext cx="198"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10257" name="AutoShape 56"/>
            <p:cNvSpPr>
              <a:spLocks/>
            </p:cNvSpPr>
            <p:nvPr/>
          </p:nvSpPr>
          <p:spPr bwMode="auto">
            <a:xfrm rot="5400000">
              <a:off x="1101" y="219"/>
              <a:ext cx="215" cy="782"/>
            </a:xfrm>
            <a:prstGeom prst="leftBrace">
              <a:avLst>
                <a:gd name="adj1" fmla="val 30310"/>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0258" name="Rectangle 57"/>
            <p:cNvSpPr>
              <a:spLocks noChangeArrowheads="1"/>
            </p:cNvSpPr>
            <p:nvPr/>
          </p:nvSpPr>
          <p:spPr bwMode="auto">
            <a:xfrm>
              <a:off x="1082" y="201"/>
              <a:ext cx="3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5p</a:t>
              </a:r>
              <a:endParaRPr lang="it-IT" altLang="it-IT" sz="2800" i="1" kern="12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spTree>
    <p:extLst>
      <p:ext uri="{BB962C8B-B14F-4D97-AF65-F5344CB8AC3E}">
        <p14:creationId xmlns:p14="http://schemas.microsoft.com/office/powerpoint/2010/main" val="3889597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3040"/>
                                        </p:tgtEl>
                                        <p:attrNameLst>
                                          <p:attrName>style.visibility</p:attrName>
                                        </p:attrNameLst>
                                      </p:cBhvr>
                                      <p:to>
                                        <p:strVal val="visible"/>
                                      </p:to>
                                    </p:set>
                                    <p:animEffect transition="in" filter="wipe(left)">
                                      <p:cBhvr>
                                        <p:cTn id="7" dur="500"/>
                                        <p:tgtEl>
                                          <p:spTgt spid="2130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499"/>
                                          </p:stCondLst>
                                        </p:cTn>
                                        <p:tgtEl>
                                          <p:spTgt spid="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499"/>
                                          </p:stCondLst>
                                        </p:cTn>
                                        <p:tgtEl>
                                          <p:spTgt spid="10"/>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499"/>
                                          </p:stCondLst>
                                        </p:cTn>
                                        <p:tgtEl>
                                          <p:spTgt spid="11"/>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4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2322513" y="268289"/>
            <a:ext cx="5105400" cy="579437"/>
          </a:xfrm>
          <a:prstGeom prst="rect">
            <a:avLst/>
          </a:prstGeom>
          <a:noFill/>
          <a:ln w="9525">
            <a:noFill/>
            <a:miter lim="800000"/>
            <a:headEnd/>
            <a:tailEnd/>
          </a:ln>
          <a:effectLst/>
        </p:spPr>
        <p:txBody>
          <a:bodyPr>
            <a:spAutoFit/>
          </a:bodyPr>
          <a:lstStyle/>
          <a:p>
            <a:pPr marL="0" marR="0" fontAlgn="base" hangingPunct="1">
              <a:spcBef>
                <a:spcPct val="0"/>
              </a:spcBef>
              <a:spcAft>
                <a:spcPct val="0"/>
              </a:spcAft>
              <a:defRPr/>
            </a:pPr>
            <a:r>
              <a:rPr lang="en-US" sz="3200" b="1" i="1" kern="1200">
                <a:solidFill>
                  <a:srgbClr val="FF0000"/>
                </a:solidFill>
                <a:effectLst>
                  <a:outerShdw blurRad="38100" dist="38100" dir="2700000" algn="tl">
                    <a:srgbClr val="C0C0C0"/>
                  </a:outerShdw>
                </a:effectLst>
                <a:uFillTx/>
                <a:latin typeface="Comic Sans MS" pitchFamily="66" charset="0"/>
              </a:rPr>
              <a:t>Numero quantico di spin</a:t>
            </a:r>
            <a:endParaRPr lang="it-IT" sz="3200" i="1" kern="1200">
              <a:solidFill>
                <a:srgbClr val="FF0000"/>
              </a:solidFill>
              <a:effectLst>
                <a:outerShdw blurRad="38100" dist="38100" dir="2700000" algn="tl">
                  <a:srgbClr val="C0C0C0"/>
                </a:outerShdw>
              </a:effectLst>
              <a:uFillTx/>
              <a:latin typeface="Comic Sans MS" pitchFamily="66" charset="0"/>
            </a:endParaRPr>
          </a:p>
        </p:txBody>
      </p:sp>
      <p:grpSp>
        <p:nvGrpSpPr>
          <p:cNvPr id="2" name="Group 3"/>
          <p:cNvGrpSpPr>
            <a:grpSpLocks/>
          </p:cNvGrpSpPr>
          <p:nvPr/>
        </p:nvGrpSpPr>
        <p:grpSpPr bwMode="auto">
          <a:xfrm>
            <a:off x="4757739" y="2209800"/>
            <a:ext cx="750887" cy="2209800"/>
            <a:chOff x="2097" y="1392"/>
            <a:chExt cx="473" cy="1392"/>
          </a:xfrm>
        </p:grpSpPr>
        <p:sp>
          <p:nvSpPr>
            <p:cNvPr id="11277" name="Line 4"/>
            <p:cNvSpPr>
              <a:spLocks noChangeShapeType="1"/>
            </p:cNvSpPr>
            <p:nvPr/>
          </p:nvSpPr>
          <p:spPr bwMode="auto">
            <a:xfrm>
              <a:off x="2336" y="1392"/>
              <a:ext cx="0" cy="139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214021" name="Oval 5"/>
            <p:cNvSpPr>
              <a:spLocks noChangeArrowheads="1"/>
            </p:cNvSpPr>
            <p:nvPr/>
          </p:nvSpPr>
          <p:spPr bwMode="auto">
            <a:xfrm>
              <a:off x="2097" y="1824"/>
              <a:ext cx="468" cy="480"/>
            </a:xfrm>
            <a:prstGeom prst="ellipse">
              <a:avLst/>
            </a:prstGeom>
            <a:gradFill rotWithShape="0">
              <a:gsLst>
                <a:gs pos="0">
                  <a:schemeClr val="accent2">
                    <a:gamma/>
                    <a:tint val="0"/>
                    <a:invGamma/>
                  </a:schemeClr>
                </a:gs>
                <a:gs pos="100000">
                  <a:schemeClr val="accent2"/>
                </a:gs>
              </a:gsLst>
              <a:path path="shape">
                <a:fillToRect l="50000" t="50000" r="50000" b="50000"/>
              </a:path>
            </a:gradFill>
            <a:ln w="9525">
              <a:noFill/>
              <a:round/>
              <a:headEnd/>
              <a:tailEnd/>
            </a:ln>
            <a:effectLst/>
          </p:spPr>
          <p:txBody>
            <a:bodyPr wrap="none" anchor="ctr"/>
            <a:lstStyle/>
            <a:p>
              <a:pPr marL="0" marR="0" fontAlgn="base" hangingPunct="1">
                <a:spcBef>
                  <a:spcPct val="0"/>
                </a:spcBef>
                <a:spcAft>
                  <a:spcPct val="0"/>
                </a:spcAft>
                <a:defRPr/>
              </a:pPr>
              <a:endParaRPr lang="it-IT" kern="1200">
                <a:uFillTx/>
              </a:endParaRPr>
            </a:p>
          </p:txBody>
        </p:sp>
        <p:sp>
          <p:nvSpPr>
            <p:cNvPr id="11279" name="Arc 6"/>
            <p:cNvSpPr>
              <a:spLocks/>
            </p:cNvSpPr>
            <p:nvPr/>
          </p:nvSpPr>
          <p:spPr bwMode="auto">
            <a:xfrm flipH="1">
              <a:off x="2127" y="1585"/>
              <a:ext cx="443" cy="96"/>
            </a:xfrm>
            <a:custGeom>
              <a:avLst/>
              <a:gdLst>
                <a:gd name="T0" fmla="*/ 3 w 43200"/>
                <a:gd name="T1" fmla="*/ 0 h 43200"/>
                <a:gd name="T2" fmla="*/ 4 w 43200"/>
                <a:gd name="T3" fmla="*/ 0 h 43200"/>
                <a:gd name="T4" fmla="*/ 2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2774" y="40085"/>
                  </a:moveTo>
                  <a:cubicBezTo>
                    <a:pt x="29403" y="42122"/>
                    <a:pt x="25539" y="43199"/>
                    <a:pt x="21600" y="43200"/>
                  </a:cubicBezTo>
                  <a:cubicBezTo>
                    <a:pt x="9670" y="43200"/>
                    <a:pt x="0" y="33529"/>
                    <a:pt x="0" y="21600"/>
                  </a:cubicBezTo>
                  <a:cubicBezTo>
                    <a:pt x="0" y="9670"/>
                    <a:pt x="9670" y="0"/>
                    <a:pt x="21600" y="0"/>
                  </a:cubicBezTo>
                  <a:cubicBezTo>
                    <a:pt x="33529" y="0"/>
                    <a:pt x="43200" y="9670"/>
                    <a:pt x="43200" y="21600"/>
                  </a:cubicBezTo>
                  <a:cubicBezTo>
                    <a:pt x="43200" y="26856"/>
                    <a:pt x="41282" y="31933"/>
                    <a:pt x="37807" y="35877"/>
                  </a:cubicBezTo>
                </a:path>
                <a:path w="43200" h="43200" stroke="0" extrusionOk="0">
                  <a:moveTo>
                    <a:pt x="32774" y="40085"/>
                  </a:moveTo>
                  <a:cubicBezTo>
                    <a:pt x="29403" y="42122"/>
                    <a:pt x="25539" y="43199"/>
                    <a:pt x="21600" y="43200"/>
                  </a:cubicBezTo>
                  <a:cubicBezTo>
                    <a:pt x="9670" y="43200"/>
                    <a:pt x="0" y="33529"/>
                    <a:pt x="0" y="21600"/>
                  </a:cubicBezTo>
                  <a:cubicBezTo>
                    <a:pt x="0" y="9670"/>
                    <a:pt x="9670" y="0"/>
                    <a:pt x="21600" y="0"/>
                  </a:cubicBezTo>
                  <a:cubicBezTo>
                    <a:pt x="33529" y="0"/>
                    <a:pt x="43200" y="9670"/>
                    <a:pt x="43200" y="21600"/>
                  </a:cubicBezTo>
                  <a:cubicBezTo>
                    <a:pt x="43200" y="26856"/>
                    <a:pt x="41282" y="31933"/>
                    <a:pt x="37807" y="35877"/>
                  </a:cubicBezTo>
                  <a:lnTo>
                    <a:pt x="21600" y="21600"/>
                  </a:lnTo>
                  <a:lnTo>
                    <a:pt x="32774" y="40085"/>
                  </a:lnTo>
                  <a:close/>
                </a:path>
              </a:pathLst>
            </a:custGeom>
            <a:noFill/>
            <a:ln w="127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marL="0" marR="0" eaLnBrk="0" fontAlgn="base">
                <a:spcBef>
                  <a:spcPct val="0"/>
                </a:spcBef>
                <a:spcAft>
                  <a:spcPct val="0"/>
                </a:spcAft>
              </a:pPr>
              <a:endParaRPr lang="it-IT" kern="1200">
                <a:uFillTx/>
              </a:endParaRPr>
            </a:p>
          </p:txBody>
        </p:sp>
        <p:sp>
          <p:nvSpPr>
            <p:cNvPr id="11280" name="Arc 7"/>
            <p:cNvSpPr>
              <a:spLocks/>
            </p:cNvSpPr>
            <p:nvPr/>
          </p:nvSpPr>
          <p:spPr bwMode="auto">
            <a:xfrm flipH="1">
              <a:off x="2127" y="2448"/>
              <a:ext cx="443" cy="96"/>
            </a:xfrm>
            <a:custGeom>
              <a:avLst/>
              <a:gdLst>
                <a:gd name="T0" fmla="*/ 3 w 43200"/>
                <a:gd name="T1" fmla="*/ 0 h 43200"/>
                <a:gd name="T2" fmla="*/ 4 w 43200"/>
                <a:gd name="T3" fmla="*/ 0 h 43200"/>
                <a:gd name="T4" fmla="*/ 2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2774" y="40085"/>
                  </a:moveTo>
                  <a:cubicBezTo>
                    <a:pt x="29403" y="42122"/>
                    <a:pt x="25539" y="43199"/>
                    <a:pt x="21600" y="43200"/>
                  </a:cubicBezTo>
                  <a:cubicBezTo>
                    <a:pt x="9670" y="43200"/>
                    <a:pt x="0" y="33529"/>
                    <a:pt x="0" y="21600"/>
                  </a:cubicBezTo>
                  <a:cubicBezTo>
                    <a:pt x="0" y="9670"/>
                    <a:pt x="9670" y="0"/>
                    <a:pt x="21600" y="0"/>
                  </a:cubicBezTo>
                  <a:cubicBezTo>
                    <a:pt x="33529" y="0"/>
                    <a:pt x="43200" y="9670"/>
                    <a:pt x="43200" y="21600"/>
                  </a:cubicBezTo>
                  <a:cubicBezTo>
                    <a:pt x="43200" y="26856"/>
                    <a:pt x="41282" y="31933"/>
                    <a:pt x="37807" y="35877"/>
                  </a:cubicBezTo>
                </a:path>
                <a:path w="43200" h="43200" stroke="0" extrusionOk="0">
                  <a:moveTo>
                    <a:pt x="32774" y="40085"/>
                  </a:moveTo>
                  <a:cubicBezTo>
                    <a:pt x="29403" y="42122"/>
                    <a:pt x="25539" y="43199"/>
                    <a:pt x="21600" y="43200"/>
                  </a:cubicBezTo>
                  <a:cubicBezTo>
                    <a:pt x="9670" y="43200"/>
                    <a:pt x="0" y="33529"/>
                    <a:pt x="0" y="21600"/>
                  </a:cubicBezTo>
                  <a:cubicBezTo>
                    <a:pt x="0" y="9670"/>
                    <a:pt x="9670" y="0"/>
                    <a:pt x="21600" y="0"/>
                  </a:cubicBezTo>
                  <a:cubicBezTo>
                    <a:pt x="33529" y="0"/>
                    <a:pt x="43200" y="9670"/>
                    <a:pt x="43200" y="21600"/>
                  </a:cubicBezTo>
                  <a:cubicBezTo>
                    <a:pt x="43200" y="26856"/>
                    <a:pt x="41282" y="31933"/>
                    <a:pt x="37807" y="35877"/>
                  </a:cubicBezTo>
                  <a:lnTo>
                    <a:pt x="21600" y="21600"/>
                  </a:lnTo>
                  <a:lnTo>
                    <a:pt x="32774" y="40085"/>
                  </a:lnTo>
                  <a:close/>
                </a:path>
              </a:pathLst>
            </a:custGeom>
            <a:noFill/>
            <a:ln w="127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marL="0" marR="0" eaLnBrk="0" fontAlgn="base">
                <a:spcBef>
                  <a:spcPct val="0"/>
                </a:spcBef>
                <a:spcAft>
                  <a:spcPct val="0"/>
                </a:spcAft>
              </a:pPr>
              <a:endParaRPr lang="it-IT" kern="1200">
                <a:uFillTx/>
              </a:endParaRPr>
            </a:p>
          </p:txBody>
        </p:sp>
      </p:grpSp>
      <p:grpSp>
        <p:nvGrpSpPr>
          <p:cNvPr id="3" name="Group 8"/>
          <p:cNvGrpSpPr>
            <a:grpSpLocks/>
          </p:cNvGrpSpPr>
          <p:nvPr/>
        </p:nvGrpSpPr>
        <p:grpSpPr bwMode="auto">
          <a:xfrm>
            <a:off x="7031039" y="1943100"/>
            <a:ext cx="441325" cy="2590800"/>
            <a:chOff x="4189" y="1224"/>
            <a:chExt cx="278" cy="1632"/>
          </a:xfrm>
        </p:grpSpPr>
        <p:grpSp>
          <p:nvGrpSpPr>
            <p:cNvPr id="11271" name="Group 9"/>
            <p:cNvGrpSpPr>
              <a:grpSpLocks/>
            </p:cNvGrpSpPr>
            <p:nvPr/>
          </p:nvGrpSpPr>
          <p:grpSpPr bwMode="auto">
            <a:xfrm>
              <a:off x="4233" y="1560"/>
              <a:ext cx="163" cy="1008"/>
              <a:chOff x="4233" y="1560"/>
              <a:chExt cx="163" cy="1008"/>
            </a:xfrm>
          </p:grpSpPr>
          <p:sp>
            <p:nvSpPr>
              <p:cNvPr id="11274" name="AutoShape 10"/>
              <p:cNvSpPr>
                <a:spLocks noChangeArrowheads="1"/>
              </p:cNvSpPr>
              <p:nvPr/>
            </p:nvSpPr>
            <p:spPr bwMode="auto">
              <a:xfrm>
                <a:off x="4233" y="1560"/>
                <a:ext cx="163" cy="504"/>
              </a:xfrm>
              <a:prstGeom prst="triangle">
                <a:avLst>
                  <a:gd name="adj" fmla="val 50000"/>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1275" name="AutoShape 11"/>
              <p:cNvSpPr>
                <a:spLocks noChangeArrowheads="1"/>
              </p:cNvSpPr>
              <p:nvPr/>
            </p:nvSpPr>
            <p:spPr bwMode="auto">
              <a:xfrm flipV="1">
                <a:off x="4233" y="2064"/>
                <a:ext cx="163" cy="504"/>
              </a:xfrm>
              <a:prstGeom prst="triangle">
                <a:avLst>
                  <a:gd name="adj" fmla="val 50000"/>
                </a:avLst>
              </a:prstGeom>
              <a:solidFill>
                <a:srgbClr val="C0C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1276" name="Oval 12"/>
              <p:cNvSpPr>
                <a:spLocks noChangeArrowheads="1"/>
              </p:cNvSpPr>
              <p:nvPr/>
            </p:nvSpPr>
            <p:spPr bwMode="auto">
              <a:xfrm>
                <a:off x="4280" y="2022"/>
                <a:ext cx="69" cy="75"/>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grpSp>
        <p:sp>
          <p:nvSpPr>
            <p:cNvPr id="214029" name="Text Box 13"/>
            <p:cNvSpPr txBox="1">
              <a:spLocks noChangeArrowheads="1"/>
            </p:cNvSpPr>
            <p:nvPr/>
          </p:nvSpPr>
          <p:spPr bwMode="auto">
            <a:xfrm>
              <a:off x="4189" y="2529"/>
              <a:ext cx="278"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it-IT" sz="2800" kern="1200">
                  <a:solidFill>
                    <a:srgbClr val="3333CC"/>
                  </a:solidFill>
                  <a:effectLst>
                    <a:outerShdw blurRad="38100" dist="38100" dir="2700000" algn="tl">
                      <a:srgbClr val="C0C0C0"/>
                    </a:outerShdw>
                  </a:effectLst>
                  <a:uFillTx/>
                </a:rPr>
                <a:t>N</a:t>
              </a:r>
            </a:p>
          </p:txBody>
        </p:sp>
        <p:sp>
          <p:nvSpPr>
            <p:cNvPr id="214030" name="Text Box 14"/>
            <p:cNvSpPr txBox="1">
              <a:spLocks noChangeArrowheads="1"/>
            </p:cNvSpPr>
            <p:nvPr/>
          </p:nvSpPr>
          <p:spPr bwMode="auto">
            <a:xfrm>
              <a:off x="4189" y="1224"/>
              <a:ext cx="241"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it-IT" sz="2800" kern="1200">
                  <a:solidFill>
                    <a:srgbClr val="3333CC"/>
                  </a:solidFill>
                  <a:effectLst>
                    <a:outerShdw blurRad="38100" dist="38100" dir="2700000" algn="tl">
                      <a:srgbClr val="C0C0C0"/>
                    </a:outerShdw>
                  </a:effectLst>
                  <a:uFillTx/>
                </a:rPr>
                <a:t>S</a:t>
              </a:r>
            </a:p>
          </p:txBody>
        </p:sp>
      </p:grpSp>
      <p:sp>
        <p:nvSpPr>
          <p:cNvPr id="214031" name="Rectangle 15"/>
          <p:cNvSpPr>
            <a:spLocks noChangeArrowheads="1"/>
          </p:cNvSpPr>
          <p:nvPr/>
        </p:nvSpPr>
        <p:spPr bwMode="auto">
          <a:xfrm>
            <a:off x="981075" y="5126038"/>
            <a:ext cx="8089900" cy="1446550"/>
          </a:xfrm>
          <a:prstGeom prst="rect">
            <a:avLst/>
          </a:prstGeom>
          <a:noFill/>
          <a:ln w="9525">
            <a:noFill/>
            <a:miter lim="800000"/>
            <a:headEnd/>
            <a:tailEnd/>
          </a:ln>
          <a:effectLst/>
        </p:spPr>
        <p:txBody>
          <a:bodyPr>
            <a:spAutoFit/>
          </a:bodyPr>
          <a:lstStyle/>
          <a:p>
            <a:pPr marL="0" marR="0" fontAlgn="base" hangingPunct="1">
              <a:lnSpc>
                <a:spcPct val="110000"/>
              </a:lnSpc>
              <a:spcBef>
                <a:spcPct val="0"/>
              </a:spcBef>
              <a:spcAft>
                <a:spcPct val="0"/>
              </a:spcAft>
              <a:defRPr/>
            </a:pPr>
            <a:r>
              <a:rPr lang="en-US" i="1" kern="1200">
                <a:solidFill>
                  <a:srgbClr val="FF0000"/>
                </a:solidFill>
                <a:effectLst>
                  <a:outerShdw blurRad="38100" dist="38100" dir="2700000" algn="tl">
                    <a:srgbClr val="C0C0C0"/>
                  </a:outerShdw>
                </a:effectLst>
                <a:uFillTx/>
                <a:latin typeface="Comic Sans MS" pitchFamily="66" charset="0"/>
              </a:rPr>
              <a:t>Un elettrone possiede un numero quantico di campo magnetico di “spin”, che può avere solo due valori,</a:t>
            </a:r>
          </a:p>
          <a:p>
            <a:pPr marL="0" marR="0" fontAlgn="base" hangingPunct="1">
              <a:lnSpc>
                <a:spcPct val="110000"/>
              </a:lnSpc>
              <a:spcBef>
                <a:spcPct val="0"/>
              </a:spcBef>
              <a:spcAft>
                <a:spcPct val="0"/>
              </a:spcAft>
              <a:defRPr/>
            </a:pPr>
            <a:r>
              <a:rPr lang="en-US" i="1" kern="1200">
                <a:solidFill>
                  <a:srgbClr val="FF0000"/>
                </a:solidFill>
                <a:effectLst>
                  <a:outerShdw blurRad="38100" dist="38100" dir="2700000" algn="tl">
                    <a:srgbClr val="C0C0C0"/>
                  </a:outerShdw>
                </a:effectLst>
                <a:uFillTx/>
                <a:latin typeface="Comic Sans MS" pitchFamily="66" charset="0"/>
              </a:rPr>
              <a:t>s = +</a:t>
            </a:r>
            <a:r>
              <a:rPr lang="en-US" sz="3200" i="1" kern="1200">
                <a:solidFill>
                  <a:srgbClr val="FF0000"/>
                </a:solidFill>
                <a:effectLst>
                  <a:outerShdw blurRad="38100" dist="38100" dir="2700000" algn="tl">
                    <a:srgbClr val="C0C0C0"/>
                  </a:outerShdw>
                </a:effectLst>
                <a:uFillTx/>
                <a:latin typeface="Comic Sans MS" pitchFamily="66" charset="0"/>
                <a:cs typeface="Times New Roman" pitchFamily="18" charset="0"/>
              </a:rPr>
              <a:t>½</a:t>
            </a:r>
            <a:r>
              <a:rPr lang="en-US" i="1" kern="1200">
                <a:solidFill>
                  <a:srgbClr val="FF0000"/>
                </a:solidFill>
                <a:effectLst>
                  <a:outerShdw blurRad="38100" dist="38100" dir="2700000" algn="tl">
                    <a:srgbClr val="C0C0C0"/>
                  </a:outerShdw>
                </a:effectLst>
                <a:uFillTx/>
                <a:latin typeface="Comic Sans MS" pitchFamily="66" charset="0"/>
                <a:cs typeface="Times New Roman" pitchFamily="18" charset="0"/>
              </a:rPr>
              <a:t> e </a:t>
            </a:r>
            <a:r>
              <a:rPr lang="en-US" i="1" kern="1200">
                <a:solidFill>
                  <a:srgbClr val="FF0000"/>
                </a:solidFill>
                <a:effectLst>
                  <a:outerShdw blurRad="38100" dist="38100" dir="2700000" algn="tl">
                    <a:srgbClr val="C0C0C0"/>
                  </a:outerShdw>
                </a:effectLst>
                <a:uFillTx/>
                <a:latin typeface="Comic Sans MS" pitchFamily="66" charset="0"/>
              </a:rPr>
              <a:t>s = -</a:t>
            </a:r>
            <a:r>
              <a:rPr lang="en-US" sz="3200" i="1" kern="1200">
                <a:solidFill>
                  <a:srgbClr val="FF0000"/>
                </a:solidFill>
                <a:effectLst>
                  <a:outerShdw blurRad="38100" dist="38100" dir="2700000" algn="tl">
                    <a:srgbClr val="C0C0C0"/>
                  </a:outerShdw>
                </a:effectLst>
                <a:uFillTx/>
                <a:latin typeface="Comic Sans MS" pitchFamily="66" charset="0"/>
                <a:cs typeface="Times New Roman" pitchFamily="18" charset="0"/>
              </a:rPr>
              <a:t>½</a:t>
            </a:r>
            <a:r>
              <a:rPr lang="en-US" i="1" kern="1200">
                <a:solidFill>
                  <a:srgbClr val="FF0000"/>
                </a:solidFill>
                <a:effectLst>
                  <a:outerShdw blurRad="38100" dist="38100" dir="2700000" algn="tl">
                    <a:srgbClr val="C0C0C0"/>
                  </a:outerShdw>
                </a:effectLst>
                <a:uFillTx/>
                <a:latin typeface="Comic Sans MS" pitchFamily="66" charset="0"/>
              </a:rPr>
              <a:t>.</a:t>
            </a:r>
            <a:endParaRPr lang="it-IT" i="1" kern="1200">
              <a:solidFill>
                <a:srgbClr val="FF0000"/>
              </a:solidFill>
              <a:effectLst>
                <a:outerShdw blurRad="38100" dist="38100" dir="2700000" algn="tl">
                  <a:srgbClr val="C0C0C0"/>
                </a:outerShdw>
              </a:effectLst>
              <a:uFillTx/>
              <a:latin typeface="Comic Sans MS" pitchFamily="66" charset="0"/>
            </a:endParaRPr>
          </a:p>
        </p:txBody>
      </p:sp>
      <p:sp>
        <p:nvSpPr>
          <p:cNvPr id="214032" name="Rectangle 16"/>
          <p:cNvSpPr>
            <a:spLocks noChangeArrowheads="1"/>
          </p:cNvSpPr>
          <p:nvPr/>
        </p:nvSpPr>
        <p:spPr bwMode="auto">
          <a:xfrm>
            <a:off x="669925" y="2265363"/>
            <a:ext cx="2889250" cy="1938992"/>
          </a:xfrm>
          <a:prstGeom prst="rect">
            <a:avLst/>
          </a:prstGeom>
          <a:noFill/>
          <a:ln w="9525">
            <a:noFill/>
            <a:miter lim="800000"/>
            <a:headEnd/>
            <a:tailEnd/>
          </a:ln>
          <a:effectLst/>
        </p:spPr>
        <p:txBody>
          <a:bodyPr>
            <a:spAutoFit/>
          </a:bodyPr>
          <a:lstStyle/>
          <a:p>
            <a:pPr marL="0" marR="0" fontAlgn="base" hangingPunct="1">
              <a:spcBef>
                <a:spcPct val="0"/>
              </a:spcBef>
              <a:spcAft>
                <a:spcPct val="0"/>
              </a:spcAft>
              <a:defRPr/>
            </a:pPr>
            <a:r>
              <a:rPr lang="en-US" i="1" kern="1200">
                <a:solidFill>
                  <a:srgbClr val="3333CC"/>
                </a:solidFill>
                <a:effectLst>
                  <a:outerShdw blurRad="38100" dist="38100" dir="2700000" algn="tl">
                    <a:srgbClr val="C0C0C0"/>
                  </a:outerShdw>
                </a:effectLst>
                <a:uFillTx/>
                <a:latin typeface="Comic Sans MS" pitchFamily="66" charset="0"/>
              </a:rPr>
              <a:t>Una particella carica, che ruota su stessa, genera un campo magnetico.</a:t>
            </a:r>
            <a:endParaRPr lang="it-IT" i="1" kern="1200">
              <a:solidFill>
                <a:srgbClr val="3333CC"/>
              </a:solidFill>
              <a:effectLst>
                <a:outerShdw blurRad="38100" dist="38100" dir="2700000" algn="tl">
                  <a:srgbClr val="C0C0C0"/>
                </a:outerShdw>
              </a:effectLst>
              <a:uFillTx/>
              <a:latin typeface="Comic Sans MS" pitchFamily="66" charset="0"/>
            </a:endParaRPr>
          </a:p>
        </p:txBody>
      </p:sp>
    </p:spTree>
    <p:extLst>
      <p:ext uri="{BB962C8B-B14F-4D97-AF65-F5344CB8AC3E}">
        <p14:creationId xmlns:p14="http://schemas.microsoft.com/office/powerpoint/2010/main" val="3844610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4018"/>
                                        </p:tgtEl>
                                        <p:attrNameLst>
                                          <p:attrName>style.visibility</p:attrName>
                                        </p:attrNameLst>
                                      </p:cBhvr>
                                      <p:to>
                                        <p:strVal val="visible"/>
                                      </p:to>
                                    </p:set>
                                    <p:animEffect transition="in" filter="wipe(left)">
                                      <p:cBhvr>
                                        <p:cTn id="7" dur="500"/>
                                        <p:tgtEl>
                                          <p:spTgt spid="214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4032"/>
                                        </p:tgtEl>
                                        <p:attrNameLst>
                                          <p:attrName>style.visibility</p:attrName>
                                        </p:attrNameLst>
                                      </p:cBhvr>
                                      <p:to>
                                        <p:strVal val="visible"/>
                                      </p:to>
                                    </p:set>
                                    <p:animEffect transition="in" filter="wipe(up)">
                                      <p:cBhvr>
                                        <p:cTn id="12" dur="500"/>
                                        <p:tgtEl>
                                          <p:spTgt spid="2140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14031"/>
                                        </p:tgtEl>
                                        <p:attrNameLst>
                                          <p:attrName>style.visibility</p:attrName>
                                        </p:attrNameLst>
                                      </p:cBhvr>
                                      <p:to>
                                        <p:strVal val="visible"/>
                                      </p:to>
                                    </p:set>
                                    <p:animEffect transition="in" filter="wipe(up)">
                                      <p:cBhvr>
                                        <p:cTn id="25" dur="500"/>
                                        <p:tgtEl>
                                          <p:spTgt spid="214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autoUpdateAnimBg="0"/>
      <p:bldP spid="214031" grpId="0" autoUpdateAnimBg="0"/>
      <p:bldP spid="21403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804863" y="190500"/>
            <a:ext cx="8159750" cy="1066800"/>
          </a:xfrm>
          <a:prstGeom prst="rect">
            <a:avLst/>
          </a:prstGeom>
          <a:noFill/>
          <a:ln w="9525">
            <a:noFill/>
            <a:miter lim="800000"/>
            <a:headEnd/>
            <a:tailEnd/>
          </a:ln>
          <a:effectLst/>
        </p:spPr>
        <p:txBody>
          <a:bodyPr>
            <a:spAutoFit/>
          </a:bodyPr>
          <a:lstStyle/>
          <a:p>
            <a:pPr marL="0" marR="0" fontAlgn="base" hangingPunct="1">
              <a:spcBef>
                <a:spcPct val="0"/>
              </a:spcBef>
              <a:spcAft>
                <a:spcPct val="0"/>
              </a:spcAft>
              <a:defRPr/>
            </a:pPr>
            <a:r>
              <a:rPr lang="en-US" sz="3200" b="1" i="1" kern="1200">
                <a:solidFill>
                  <a:srgbClr val="FF0000"/>
                </a:solidFill>
                <a:effectLst>
                  <a:outerShdw blurRad="38100" dist="38100" dir="2700000" algn="tl">
                    <a:srgbClr val="C0C0C0"/>
                  </a:outerShdw>
                </a:effectLst>
                <a:uFillTx/>
                <a:latin typeface="Comic Sans MS" pitchFamily="66" charset="0"/>
              </a:rPr>
              <a:t>Ogni elettrone, in un atomo, </a:t>
            </a:r>
            <a:r>
              <a:rPr lang="en-US" sz="3200" b="1" i="1" kern="1200">
                <a:solidFill>
                  <a:srgbClr val="FF0000"/>
                </a:solidFill>
                <a:effectLst>
                  <a:outerShdw blurRad="38100" dist="38100" dir="2700000" algn="tl">
                    <a:srgbClr val="C0C0C0"/>
                  </a:outerShdw>
                </a:effectLst>
                <a:uFillTx/>
                <a:latin typeface="Comic Sans MS" pitchFamily="66" charset="0"/>
                <a:cs typeface="Times New Roman" pitchFamily="18" charset="0"/>
              </a:rPr>
              <a:t>è</a:t>
            </a:r>
            <a:r>
              <a:rPr lang="en-US" sz="3200" b="1" i="1" kern="1200">
                <a:solidFill>
                  <a:srgbClr val="FF0000"/>
                </a:solidFill>
                <a:effectLst>
                  <a:outerShdw blurRad="38100" dist="38100" dir="2700000" algn="tl">
                    <a:srgbClr val="C0C0C0"/>
                  </a:outerShdw>
                </a:effectLst>
                <a:uFillTx/>
                <a:latin typeface="Comic Sans MS" pitchFamily="66" charset="0"/>
              </a:rPr>
              <a:t> definito dai suoi numeri quantici:</a:t>
            </a:r>
            <a:endParaRPr lang="it-IT" sz="3200" b="1" i="1" kern="1200">
              <a:solidFill>
                <a:srgbClr val="FF0000"/>
              </a:solidFill>
              <a:effectLst>
                <a:outerShdw blurRad="38100" dist="38100" dir="2700000" algn="tl">
                  <a:srgbClr val="C0C0C0"/>
                </a:outerShdw>
              </a:effectLst>
              <a:uFillTx/>
              <a:latin typeface="Comic Sans MS" pitchFamily="66" charset="0"/>
            </a:endParaRPr>
          </a:p>
        </p:txBody>
      </p:sp>
      <p:sp>
        <p:nvSpPr>
          <p:cNvPr id="215043" name="Rectangle 3"/>
          <p:cNvSpPr>
            <a:spLocks noChangeArrowheads="1"/>
          </p:cNvSpPr>
          <p:nvPr/>
        </p:nvSpPr>
        <p:spPr bwMode="auto">
          <a:xfrm>
            <a:off x="865189" y="1606551"/>
            <a:ext cx="3182937"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en-US" altLang="it-IT" sz="2800" i="1" kern="1200">
                <a:solidFill>
                  <a:srgbClr val="3333CC"/>
                </a:solidFill>
                <a:uFillTx/>
                <a:latin typeface="Comic Sans MS" panose="030F0702030302020204" pitchFamily="66" charset="0"/>
                <a:sym typeface="Symbol" panose="05050102010706020507" pitchFamily="18" charset="2"/>
              </a:rPr>
              <a:t>n</a:t>
            </a:r>
            <a:r>
              <a:rPr lang="en-US" altLang="it-IT" sz="2800" kern="1200">
                <a:solidFill>
                  <a:srgbClr val="3333CC"/>
                </a:solidFill>
                <a:uFillTx/>
                <a:latin typeface="Comic Sans MS" panose="030F0702030302020204" pitchFamily="66" charset="0"/>
                <a:sym typeface="Symbol" panose="05050102010706020507" pitchFamily="18" charset="2"/>
              </a:rPr>
              <a:t> = 1, 2, 3, …</a:t>
            </a:r>
          </a:p>
          <a:p>
            <a:pPr marL="0" marR="0" fontAlgn="base" hangingPunct="1">
              <a:spcBef>
                <a:spcPct val="50000"/>
              </a:spcBef>
              <a:spcAft>
                <a:spcPct val="0"/>
              </a:spcAft>
              <a:buNone/>
            </a:pPr>
            <a:r>
              <a:rPr lang="en-US" altLang="it-IT" sz="2800"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a:t>
            </a:r>
            <a:r>
              <a:rPr lang="en-US" altLang="it-IT" sz="2800" kern="1200">
                <a:solidFill>
                  <a:srgbClr val="3333CC"/>
                </a:solidFill>
                <a:uFillTx/>
                <a:latin typeface="Comic Sans MS" panose="030F0702030302020204" pitchFamily="66" charset="0"/>
                <a:sym typeface="Symbol" panose="05050102010706020507" pitchFamily="18" charset="2"/>
              </a:rPr>
              <a:t> = 0, 1, … (</a:t>
            </a:r>
            <a:r>
              <a:rPr lang="en-US" altLang="it-IT" sz="2800" i="1" kern="1200">
                <a:solidFill>
                  <a:srgbClr val="3333CC"/>
                </a:solidFill>
                <a:uFillTx/>
                <a:latin typeface="Comic Sans MS" panose="030F0702030302020204" pitchFamily="66" charset="0"/>
                <a:sym typeface="Symbol" panose="05050102010706020507" pitchFamily="18" charset="2"/>
              </a:rPr>
              <a:t>n</a:t>
            </a:r>
            <a:r>
              <a:rPr lang="en-US" altLang="it-IT" sz="2800" kern="1200">
                <a:solidFill>
                  <a:srgbClr val="3333CC"/>
                </a:solidFill>
                <a:uFillTx/>
                <a:latin typeface="Comic Sans MS" panose="030F0702030302020204" pitchFamily="66" charset="0"/>
                <a:sym typeface="Symbol" panose="05050102010706020507" pitchFamily="18" charset="2"/>
              </a:rPr>
              <a:t>-1)</a:t>
            </a:r>
          </a:p>
          <a:p>
            <a:pPr marL="0" marR="0" fontAlgn="base" hangingPunct="1">
              <a:spcBef>
                <a:spcPct val="50000"/>
              </a:spcBef>
              <a:spcAft>
                <a:spcPct val="0"/>
              </a:spcAft>
              <a:buNone/>
            </a:pPr>
            <a:r>
              <a:rPr lang="en-US" altLang="it-IT" sz="2800" i="1" kern="1200">
                <a:solidFill>
                  <a:srgbClr val="3333CC"/>
                </a:solidFill>
                <a:uFillTx/>
                <a:latin typeface="Comic Sans MS" panose="030F0702030302020204" pitchFamily="66" charset="0"/>
                <a:sym typeface="Symbol" panose="05050102010706020507" pitchFamily="18" charset="2"/>
              </a:rPr>
              <a:t>m</a:t>
            </a:r>
            <a:r>
              <a:rPr lang="en-US" altLang="it-IT" sz="2800" kern="1200">
                <a:solidFill>
                  <a:srgbClr val="3333CC"/>
                </a:solidFill>
                <a:uFillTx/>
                <a:latin typeface="Comic Sans MS" panose="030F0702030302020204" pitchFamily="66" charset="0"/>
                <a:sym typeface="Symbol" panose="05050102010706020507" pitchFamily="18" charset="2"/>
              </a:rPr>
              <a:t> = -</a:t>
            </a:r>
            <a:r>
              <a:rPr lang="en-US" altLang="it-IT" sz="2800"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a:t>
            </a:r>
            <a:r>
              <a:rPr lang="en-US" altLang="it-IT" sz="2800" kern="1200">
                <a:solidFill>
                  <a:srgbClr val="3333CC"/>
                </a:solidFill>
                <a:uFillTx/>
                <a:latin typeface="Comic Sans MS" panose="030F0702030302020204" pitchFamily="66" charset="0"/>
                <a:sym typeface="Symbol" panose="05050102010706020507" pitchFamily="18" charset="2"/>
              </a:rPr>
              <a:t>, …, 0, …, +</a:t>
            </a:r>
            <a:r>
              <a:rPr lang="en-US" altLang="it-IT" sz="2800"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a:t>
            </a:r>
          </a:p>
          <a:p>
            <a:pPr marL="0" marR="0" fontAlgn="base" hangingPunct="1">
              <a:spcBef>
                <a:spcPct val="50000"/>
              </a:spcBef>
              <a:spcAft>
                <a:spcPct val="0"/>
              </a:spcAft>
              <a:buNone/>
            </a:pPr>
            <a:r>
              <a:rPr lang="en-US" altLang="it-IT" sz="2800" i="1"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s = </a:t>
            </a:r>
            <a:r>
              <a:rPr lang="en-US" altLang="it-IT" sz="2800"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rPr>
              <a:t>+½, -½</a:t>
            </a:r>
            <a:endParaRPr lang="it-IT" altLang="it-IT" sz="2800" kern="1200">
              <a:solidFill>
                <a:srgbClr val="3333CC"/>
              </a:solidFill>
              <a:uFillTx/>
              <a:latin typeface="Comic Sans MS" panose="030F0702030302020204" pitchFamily="66" charset="0"/>
              <a:cs typeface="Times New Roman" panose="02020603050405020304" pitchFamily="18" charset="0"/>
              <a:sym typeface="MT Extra" panose="05050102010205020202" pitchFamily="18" charset="2"/>
            </a:endParaRPr>
          </a:p>
        </p:txBody>
      </p:sp>
      <p:grpSp>
        <p:nvGrpSpPr>
          <p:cNvPr id="2" name="Group 4"/>
          <p:cNvGrpSpPr>
            <a:grpSpLocks/>
          </p:cNvGrpSpPr>
          <p:nvPr/>
        </p:nvGrpSpPr>
        <p:grpSpPr bwMode="auto">
          <a:xfrm>
            <a:off x="3956051" y="1651001"/>
            <a:ext cx="2290763" cy="1717675"/>
            <a:chOff x="2252" y="1040"/>
            <a:chExt cx="1443" cy="1082"/>
          </a:xfrm>
        </p:grpSpPr>
        <p:sp>
          <p:nvSpPr>
            <p:cNvPr id="12298" name="AutoShape 5"/>
            <p:cNvSpPr>
              <a:spLocks/>
            </p:cNvSpPr>
            <p:nvPr/>
          </p:nvSpPr>
          <p:spPr bwMode="auto">
            <a:xfrm>
              <a:off x="2252" y="1040"/>
              <a:ext cx="272" cy="1082"/>
            </a:xfrm>
            <a:prstGeom prst="rightBrace">
              <a:avLst>
                <a:gd name="adj1" fmla="val 33150"/>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2299" name="Rectangle 6"/>
            <p:cNvSpPr>
              <a:spLocks noChangeArrowheads="1"/>
            </p:cNvSpPr>
            <p:nvPr/>
          </p:nvSpPr>
          <p:spPr bwMode="auto">
            <a:xfrm>
              <a:off x="2624" y="1380"/>
              <a:ext cx="107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kern="1200">
                  <a:solidFill>
                    <a:srgbClr val="FF0000"/>
                  </a:solidFill>
                  <a:uFillTx/>
                  <a:latin typeface="Comic Sans MS" panose="030F0702030302020204" pitchFamily="66" charset="0"/>
                  <a:sym typeface="Symbol" panose="05050102010706020507" pitchFamily="18" charset="2"/>
                </a:rPr>
                <a:t></a:t>
              </a:r>
              <a:r>
                <a:rPr lang="en-US" altLang="it-IT" i="1" kern="1200" baseline="-25000">
                  <a:solidFill>
                    <a:srgbClr val="FF0000"/>
                  </a:solidFill>
                  <a:uFillTx/>
                  <a:latin typeface="Comic Sans MS" panose="030F0702030302020204" pitchFamily="66" charset="0"/>
                  <a:sym typeface="Symbol" panose="05050102010706020507" pitchFamily="18" charset="2"/>
                </a:rPr>
                <a:t>n,</a:t>
              </a:r>
              <a:r>
                <a:rPr lang="en-US" altLang="it-IT" kern="1200" baseline="-25000">
                  <a:solidFill>
                    <a:srgbClr val="FF0000"/>
                  </a:solidFill>
                  <a:uFillTx/>
                  <a:latin typeface="Comic Sans MS" panose="030F0702030302020204" pitchFamily="66" charset="0"/>
                  <a:cs typeface="Times New Roman" panose="02020603050405020304" pitchFamily="18" charset="0"/>
                  <a:sym typeface="MT Extra" panose="05050102010205020202" pitchFamily="18" charset="2"/>
                </a:rPr>
                <a:t></a:t>
              </a:r>
              <a:r>
                <a:rPr lang="en-US" altLang="it-IT" i="1" kern="1200" baseline="-25000">
                  <a:solidFill>
                    <a:srgbClr val="FF0000"/>
                  </a:solidFill>
                  <a:uFillTx/>
                  <a:latin typeface="Comic Sans MS" panose="030F0702030302020204" pitchFamily="66" charset="0"/>
                  <a:sym typeface="Symbol" panose="05050102010706020507" pitchFamily="18" charset="2"/>
                </a:rPr>
                <a:t>,m</a:t>
              </a:r>
              <a:r>
                <a:rPr lang="en-US" altLang="it-IT" kern="1200">
                  <a:solidFill>
                    <a:srgbClr val="FF0000"/>
                  </a:solidFill>
                  <a:uFillTx/>
                  <a:latin typeface="Comic Sans MS" panose="030F0702030302020204" pitchFamily="66" charset="0"/>
                  <a:sym typeface="Symbol" panose="05050102010706020507" pitchFamily="18" charset="2"/>
                </a:rPr>
                <a:t>(</a:t>
              </a:r>
              <a:r>
                <a:rPr lang="en-US" altLang="it-IT" i="1" kern="1200">
                  <a:solidFill>
                    <a:srgbClr val="FF0000"/>
                  </a:solidFill>
                  <a:uFillTx/>
                  <a:latin typeface="Comic Sans MS" panose="030F0702030302020204" pitchFamily="66" charset="0"/>
                  <a:sym typeface="Symbol" panose="05050102010706020507" pitchFamily="18" charset="2"/>
                </a:rPr>
                <a:t>x</a:t>
              </a:r>
              <a:r>
                <a:rPr lang="en-US" altLang="it-IT" kern="1200">
                  <a:solidFill>
                    <a:srgbClr val="FF0000"/>
                  </a:solidFill>
                  <a:uFillTx/>
                  <a:latin typeface="Comic Sans MS" panose="030F0702030302020204" pitchFamily="66" charset="0"/>
                  <a:sym typeface="Symbol" panose="05050102010706020507" pitchFamily="18" charset="2"/>
                </a:rPr>
                <a:t>)</a:t>
              </a:r>
              <a:endParaRPr lang="it-IT" altLang="it-IT" kern="1200">
                <a:solidFill>
                  <a:srgbClr val="FF0000"/>
                </a:solidFill>
                <a:uFillTx/>
                <a:latin typeface="Comic Sans MS" panose="030F0702030302020204" pitchFamily="66" charset="0"/>
                <a:sym typeface="Symbol" panose="05050102010706020507" pitchFamily="18" charset="2"/>
              </a:endParaRPr>
            </a:p>
          </p:txBody>
        </p:sp>
      </p:grpSp>
      <p:grpSp>
        <p:nvGrpSpPr>
          <p:cNvPr id="3" name="Group 7"/>
          <p:cNvGrpSpPr>
            <a:grpSpLocks/>
          </p:cNvGrpSpPr>
          <p:nvPr/>
        </p:nvGrpSpPr>
        <p:grpSpPr bwMode="auto">
          <a:xfrm>
            <a:off x="733426" y="1809750"/>
            <a:ext cx="8721725" cy="4560888"/>
            <a:chOff x="222" y="1140"/>
            <a:chExt cx="5494" cy="2873"/>
          </a:xfrm>
        </p:grpSpPr>
        <p:sp>
          <p:nvSpPr>
            <p:cNvPr id="215048" name="Text Box 8"/>
            <p:cNvSpPr txBox="1">
              <a:spLocks noChangeArrowheads="1"/>
            </p:cNvSpPr>
            <p:nvPr/>
          </p:nvSpPr>
          <p:spPr bwMode="auto">
            <a:xfrm>
              <a:off x="222" y="3024"/>
              <a:ext cx="3101" cy="989"/>
            </a:xfrm>
            <a:prstGeom prst="rect">
              <a:avLst/>
            </a:prstGeom>
            <a:noFill/>
            <a:ln w="9525">
              <a:noFill/>
              <a:miter lim="800000"/>
              <a:headEnd/>
              <a:tailEnd/>
            </a:ln>
            <a:effectLst/>
          </p:spPr>
          <p:txBody>
            <a:bodyPr>
              <a:spAutoFit/>
            </a:bodyPr>
            <a:lstStyle/>
            <a:p>
              <a:pPr marL="0" marR="0" algn="ctr" fontAlgn="base" hangingPunct="1">
                <a:spcBef>
                  <a:spcPct val="0"/>
                </a:spcBef>
                <a:spcAft>
                  <a:spcPct val="0"/>
                </a:spcAft>
                <a:defRPr/>
              </a:pPr>
              <a:r>
                <a:rPr lang="en-US" b="1" i="1" kern="1200">
                  <a:solidFill>
                    <a:srgbClr val="FF0000"/>
                  </a:solidFill>
                  <a:effectLst>
                    <a:outerShdw blurRad="38100" dist="38100" dir="2700000" algn="tl">
                      <a:srgbClr val="C0C0C0"/>
                    </a:outerShdw>
                  </a:effectLst>
                  <a:uFillTx/>
                  <a:latin typeface="Comic Sans MS" pitchFamily="66" charset="0"/>
                </a:rPr>
                <a:t>In un atomo non possono esistere pi</a:t>
              </a:r>
              <a:r>
                <a:rPr lang="en-US" b="1" i="1" kern="1200">
                  <a:solidFill>
                    <a:srgbClr val="FF0000"/>
                  </a:solidFill>
                  <a:effectLst>
                    <a:outerShdw blurRad="38100" dist="38100" dir="2700000" algn="tl">
                      <a:srgbClr val="C0C0C0"/>
                    </a:outerShdw>
                  </a:effectLst>
                  <a:uFillTx/>
                  <a:latin typeface="Comic Sans MS" pitchFamily="66" charset="0"/>
                  <a:cs typeface="Times New Roman" pitchFamily="18" charset="0"/>
                </a:rPr>
                <a:t>ù elettroni con tutti i numeri quantici uguali. </a:t>
              </a:r>
              <a:r>
                <a:rPr lang="en-US" b="1" i="1" kern="1200">
                  <a:solidFill>
                    <a:srgbClr val="FF0000"/>
                  </a:solidFill>
                  <a:effectLst>
                    <a:outerShdw blurRad="38100" dist="38100" dir="2700000" algn="tl">
                      <a:srgbClr val="C0C0C0"/>
                    </a:outerShdw>
                  </a:effectLst>
                  <a:uFillTx/>
                  <a:latin typeface="Comic Sans MS" pitchFamily="66" charset="0"/>
                </a:rPr>
                <a:t>(Principio di esclusione di Pauli)</a:t>
              </a:r>
              <a:endParaRPr lang="it-IT" b="1" i="1" kern="1200">
                <a:solidFill>
                  <a:srgbClr val="FF0000"/>
                </a:solidFill>
                <a:effectLst>
                  <a:outerShdw blurRad="38100" dist="38100" dir="2700000" algn="tl">
                    <a:srgbClr val="C0C0C0"/>
                  </a:outerShdw>
                </a:effectLst>
                <a:uFillTx/>
                <a:latin typeface="Comic Sans MS" pitchFamily="66" charset="0"/>
              </a:endParaRPr>
            </a:p>
          </p:txBody>
        </p:sp>
        <p:grpSp>
          <p:nvGrpSpPr>
            <p:cNvPr id="12295" name="Group 9"/>
            <p:cNvGrpSpPr>
              <a:grpSpLocks/>
            </p:cNvGrpSpPr>
            <p:nvPr/>
          </p:nvGrpSpPr>
          <p:grpSpPr bwMode="auto">
            <a:xfrm>
              <a:off x="3412" y="1140"/>
              <a:ext cx="2304" cy="2483"/>
              <a:chOff x="3412" y="1140"/>
              <a:chExt cx="2304" cy="2483"/>
            </a:xfrm>
          </p:grpSpPr>
          <p:pic>
            <p:nvPicPr>
              <p:cNvPr id="12296" name="Picture 10" descr="pau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 y="1140"/>
                <a:ext cx="1409"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11"/>
              <p:cNvSpPr>
                <a:spLocks noChangeArrowheads="1"/>
              </p:cNvSpPr>
              <p:nvPr/>
            </p:nvSpPr>
            <p:spPr bwMode="auto">
              <a:xfrm>
                <a:off x="3412" y="3216"/>
                <a:ext cx="230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algn="ctr" fontAlgn="base" hangingPunct="1">
                  <a:spcBef>
                    <a:spcPct val="0"/>
                  </a:spcBef>
                  <a:spcAft>
                    <a:spcPct val="0"/>
                  </a:spcAft>
                  <a:buNone/>
                </a:pPr>
                <a:r>
                  <a:rPr lang="it-IT" altLang="it-IT" sz="1200" kern="1200">
                    <a:solidFill>
                      <a:srgbClr val="3333CC"/>
                    </a:solidFill>
                    <a:uFillTx/>
                    <a:latin typeface="Comic Sans MS" panose="030F0702030302020204" pitchFamily="66" charset="0"/>
                  </a:rPr>
                  <a:t>Wolfgang Pauli</a:t>
                </a:r>
              </a:p>
              <a:p>
                <a:pPr marL="0" marR="0" algn="ctr" eaLnBrk="0" fontAlgn="base">
                  <a:spcBef>
                    <a:spcPct val="0"/>
                  </a:spcBef>
                  <a:spcAft>
                    <a:spcPct val="0"/>
                  </a:spcAft>
                  <a:buNone/>
                </a:pPr>
                <a:r>
                  <a:rPr lang="en-US" altLang="it-IT" sz="1200" kern="1200">
                    <a:solidFill>
                      <a:srgbClr val="3333CC"/>
                    </a:solidFill>
                    <a:uFillTx/>
                    <a:latin typeface="Comic Sans MS" panose="030F0702030302020204" pitchFamily="66" charset="0"/>
                  </a:rPr>
                  <a:t>Vienna 2.4.1900 – Zurigo 15.12.1958</a:t>
                </a:r>
              </a:p>
              <a:p>
                <a:pPr marL="0" marR="0" algn="ctr" eaLnBrk="0" fontAlgn="base">
                  <a:spcBef>
                    <a:spcPct val="0"/>
                  </a:spcBef>
                  <a:spcAft>
                    <a:spcPct val="0"/>
                  </a:spcAft>
                  <a:buNone/>
                </a:pPr>
                <a:r>
                  <a:rPr lang="en-US" altLang="it-IT" sz="1200" kern="1200">
                    <a:solidFill>
                      <a:srgbClr val="3333CC"/>
                    </a:solidFill>
                    <a:uFillTx/>
                    <a:latin typeface="Comic Sans MS" panose="030F0702030302020204" pitchFamily="66" charset="0"/>
                  </a:rPr>
                  <a:t>Nobel per la Fisica 1945</a:t>
                </a:r>
                <a:endParaRPr lang="it-IT" altLang="it-IT" sz="1200" kern="1200">
                  <a:solidFill>
                    <a:srgbClr val="3333CC"/>
                  </a:solidFill>
                  <a:uFillTx/>
                  <a:latin typeface="Comic Sans MS" panose="030F0702030302020204" pitchFamily="66" charset="0"/>
                </a:endParaRPr>
              </a:p>
            </p:txBody>
          </p:sp>
        </p:grpSp>
      </p:grpSp>
    </p:spTree>
    <p:extLst>
      <p:ext uri="{BB962C8B-B14F-4D97-AF65-F5344CB8AC3E}">
        <p14:creationId xmlns:p14="http://schemas.microsoft.com/office/powerpoint/2010/main" val="3925752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42"/>
                                        </p:tgtEl>
                                        <p:attrNameLst>
                                          <p:attrName>style.visibility</p:attrName>
                                        </p:attrNameLst>
                                      </p:cBhvr>
                                      <p:to>
                                        <p:strVal val="visible"/>
                                      </p:to>
                                    </p:set>
                                    <p:animEffect transition="in" filter="wipe(up)">
                                      <p:cBhvr>
                                        <p:cTn id="7" dur="500"/>
                                        <p:tgtEl>
                                          <p:spTgt spid="215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5043"/>
                                        </p:tgtEl>
                                        <p:attrNameLst>
                                          <p:attrName>style.visibility</p:attrName>
                                        </p:attrNameLst>
                                      </p:cBhvr>
                                      <p:to>
                                        <p:strVal val="visible"/>
                                      </p:to>
                                    </p:set>
                                    <p:animEffect transition="in" filter="wipe(up)">
                                      <p:cBhvr>
                                        <p:cTn id="12" dur="500"/>
                                        <p:tgtEl>
                                          <p:spTgt spid="2150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autoUpdateAnimBg="0"/>
      <p:bldP spid="21504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1" y="6350"/>
            <a:ext cx="5140325" cy="6775450"/>
            <a:chOff x="0" y="4"/>
            <a:chExt cx="3238" cy="4268"/>
          </a:xfrm>
        </p:grpSpPr>
        <p:sp>
          <p:nvSpPr>
            <p:cNvPr id="216067" name="Rectangle 3"/>
            <p:cNvSpPr>
              <a:spLocks noChangeArrowheads="1"/>
            </p:cNvSpPr>
            <p:nvPr/>
          </p:nvSpPr>
          <p:spPr bwMode="auto">
            <a:xfrm>
              <a:off x="626" y="3748"/>
              <a:ext cx="326"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1s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6068" name="Rectangle 4"/>
            <p:cNvSpPr>
              <a:spLocks noChangeArrowheads="1"/>
            </p:cNvSpPr>
            <p:nvPr/>
          </p:nvSpPr>
          <p:spPr bwMode="auto">
            <a:xfrm>
              <a:off x="616" y="3163"/>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2s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6069" name="Rectangle 5"/>
            <p:cNvSpPr>
              <a:spLocks noChangeArrowheads="1"/>
            </p:cNvSpPr>
            <p:nvPr/>
          </p:nvSpPr>
          <p:spPr bwMode="auto">
            <a:xfrm>
              <a:off x="618" y="2395"/>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6070" name="Rectangle 6"/>
            <p:cNvSpPr>
              <a:spLocks noChangeArrowheads="1"/>
            </p:cNvSpPr>
            <p:nvPr/>
          </p:nvSpPr>
          <p:spPr bwMode="auto">
            <a:xfrm>
              <a:off x="619" y="1435"/>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6071" name="Rectangle 7"/>
            <p:cNvSpPr>
              <a:spLocks noChangeArrowheads="1"/>
            </p:cNvSpPr>
            <p:nvPr/>
          </p:nvSpPr>
          <p:spPr bwMode="auto">
            <a:xfrm>
              <a:off x="1421" y="2827"/>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2p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6072" name="Rectangle 8"/>
            <p:cNvSpPr>
              <a:spLocks noChangeArrowheads="1"/>
            </p:cNvSpPr>
            <p:nvPr/>
          </p:nvSpPr>
          <p:spPr bwMode="auto">
            <a:xfrm>
              <a:off x="1421" y="1819"/>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6073" name="Rectangle 9"/>
            <p:cNvSpPr>
              <a:spLocks noChangeArrowheads="1"/>
            </p:cNvSpPr>
            <p:nvPr/>
          </p:nvSpPr>
          <p:spPr bwMode="auto">
            <a:xfrm>
              <a:off x="1421" y="868"/>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6074" name="Rectangle 10"/>
            <p:cNvSpPr>
              <a:spLocks noChangeArrowheads="1"/>
            </p:cNvSpPr>
            <p:nvPr/>
          </p:nvSpPr>
          <p:spPr bwMode="auto">
            <a:xfrm>
              <a:off x="2618" y="1099"/>
              <a:ext cx="385"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3d</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6075" name="Rectangle 11"/>
            <p:cNvSpPr>
              <a:spLocks noChangeArrowheads="1"/>
            </p:cNvSpPr>
            <p:nvPr/>
          </p:nvSpPr>
          <p:spPr bwMode="auto">
            <a:xfrm>
              <a:off x="2618" y="187"/>
              <a:ext cx="385"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4d</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6076" name="Rectangle 12"/>
            <p:cNvSpPr>
              <a:spLocks noChangeArrowheads="1"/>
            </p:cNvSpPr>
            <p:nvPr/>
          </p:nvSpPr>
          <p:spPr bwMode="auto">
            <a:xfrm>
              <a:off x="618" y="451"/>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5s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6077" name="Rectangle 13"/>
            <p:cNvSpPr>
              <a:spLocks noChangeArrowheads="1"/>
            </p:cNvSpPr>
            <p:nvPr/>
          </p:nvSpPr>
          <p:spPr bwMode="auto">
            <a:xfrm>
              <a:off x="1421" y="4"/>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5p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13328" name="Rectangle 14"/>
            <p:cNvSpPr>
              <a:spLocks noChangeArrowheads="1"/>
            </p:cNvSpPr>
            <p:nvPr/>
          </p:nvSpPr>
          <p:spPr bwMode="auto">
            <a:xfrm>
              <a:off x="1333" y="311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29" name="Rectangle 15"/>
            <p:cNvSpPr>
              <a:spLocks noChangeArrowheads="1"/>
            </p:cNvSpPr>
            <p:nvPr/>
          </p:nvSpPr>
          <p:spPr bwMode="auto">
            <a:xfrm>
              <a:off x="1510" y="311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30" name="Rectangle 16"/>
            <p:cNvSpPr>
              <a:spLocks noChangeArrowheads="1"/>
            </p:cNvSpPr>
            <p:nvPr/>
          </p:nvSpPr>
          <p:spPr bwMode="auto">
            <a:xfrm>
              <a:off x="1687" y="311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31" name="Rectangle 17"/>
            <p:cNvSpPr>
              <a:spLocks noChangeArrowheads="1"/>
            </p:cNvSpPr>
            <p:nvPr/>
          </p:nvSpPr>
          <p:spPr bwMode="auto">
            <a:xfrm>
              <a:off x="713" y="4032"/>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32" name="Rectangle 18"/>
            <p:cNvSpPr>
              <a:spLocks noChangeArrowheads="1"/>
            </p:cNvSpPr>
            <p:nvPr/>
          </p:nvSpPr>
          <p:spPr bwMode="auto">
            <a:xfrm>
              <a:off x="713" y="344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33" name="Rectangle 19"/>
            <p:cNvSpPr>
              <a:spLocks noChangeArrowheads="1"/>
            </p:cNvSpPr>
            <p:nvPr/>
          </p:nvSpPr>
          <p:spPr bwMode="auto">
            <a:xfrm>
              <a:off x="713" y="267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34" name="Rectangle 20"/>
            <p:cNvSpPr>
              <a:spLocks noChangeArrowheads="1"/>
            </p:cNvSpPr>
            <p:nvPr/>
          </p:nvSpPr>
          <p:spPr bwMode="auto">
            <a:xfrm>
              <a:off x="713" y="171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35" name="Rectangle 21"/>
            <p:cNvSpPr>
              <a:spLocks noChangeArrowheads="1"/>
            </p:cNvSpPr>
            <p:nvPr/>
          </p:nvSpPr>
          <p:spPr bwMode="auto">
            <a:xfrm>
              <a:off x="713" y="75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36" name="Rectangle 22"/>
            <p:cNvSpPr>
              <a:spLocks noChangeArrowheads="1"/>
            </p:cNvSpPr>
            <p:nvPr/>
          </p:nvSpPr>
          <p:spPr bwMode="auto">
            <a:xfrm>
              <a:off x="1333" y="215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37" name="Rectangle 23"/>
            <p:cNvSpPr>
              <a:spLocks noChangeArrowheads="1"/>
            </p:cNvSpPr>
            <p:nvPr/>
          </p:nvSpPr>
          <p:spPr bwMode="auto">
            <a:xfrm>
              <a:off x="1510" y="215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38" name="Rectangle 24"/>
            <p:cNvSpPr>
              <a:spLocks noChangeArrowheads="1"/>
            </p:cNvSpPr>
            <p:nvPr/>
          </p:nvSpPr>
          <p:spPr bwMode="auto">
            <a:xfrm>
              <a:off x="1687" y="215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39" name="Rectangle 25"/>
            <p:cNvSpPr>
              <a:spLocks noChangeArrowheads="1"/>
            </p:cNvSpPr>
            <p:nvPr/>
          </p:nvSpPr>
          <p:spPr bwMode="auto">
            <a:xfrm>
              <a:off x="1333" y="119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40" name="Rectangle 26"/>
            <p:cNvSpPr>
              <a:spLocks noChangeArrowheads="1"/>
            </p:cNvSpPr>
            <p:nvPr/>
          </p:nvSpPr>
          <p:spPr bwMode="auto">
            <a:xfrm>
              <a:off x="1510" y="119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41" name="Rectangle 27"/>
            <p:cNvSpPr>
              <a:spLocks noChangeArrowheads="1"/>
            </p:cNvSpPr>
            <p:nvPr/>
          </p:nvSpPr>
          <p:spPr bwMode="auto">
            <a:xfrm>
              <a:off x="1687" y="119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42" name="Rectangle 28"/>
            <p:cNvSpPr>
              <a:spLocks noChangeArrowheads="1"/>
            </p:cNvSpPr>
            <p:nvPr/>
          </p:nvSpPr>
          <p:spPr bwMode="auto">
            <a:xfrm>
              <a:off x="1333" y="32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43" name="Rectangle 29"/>
            <p:cNvSpPr>
              <a:spLocks noChangeArrowheads="1"/>
            </p:cNvSpPr>
            <p:nvPr/>
          </p:nvSpPr>
          <p:spPr bwMode="auto">
            <a:xfrm>
              <a:off x="1510" y="32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44" name="Rectangle 30"/>
            <p:cNvSpPr>
              <a:spLocks noChangeArrowheads="1"/>
            </p:cNvSpPr>
            <p:nvPr/>
          </p:nvSpPr>
          <p:spPr bwMode="auto">
            <a:xfrm>
              <a:off x="1687" y="327"/>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45" name="Rectangle 31"/>
            <p:cNvSpPr>
              <a:spLocks noChangeArrowheads="1"/>
            </p:cNvSpPr>
            <p:nvPr/>
          </p:nvSpPr>
          <p:spPr bwMode="auto">
            <a:xfrm>
              <a:off x="2352"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46" name="Rectangle 32"/>
            <p:cNvSpPr>
              <a:spLocks noChangeArrowheads="1"/>
            </p:cNvSpPr>
            <p:nvPr/>
          </p:nvSpPr>
          <p:spPr bwMode="auto">
            <a:xfrm>
              <a:off x="2529"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47" name="Rectangle 33"/>
            <p:cNvSpPr>
              <a:spLocks noChangeArrowheads="1"/>
            </p:cNvSpPr>
            <p:nvPr/>
          </p:nvSpPr>
          <p:spPr bwMode="auto">
            <a:xfrm>
              <a:off x="2706" y="1383"/>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48" name="Rectangle 34"/>
            <p:cNvSpPr>
              <a:spLocks noChangeArrowheads="1"/>
            </p:cNvSpPr>
            <p:nvPr/>
          </p:nvSpPr>
          <p:spPr bwMode="auto">
            <a:xfrm>
              <a:off x="2884"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49" name="Rectangle 35"/>
            <p:cNvSpPr>
              <a:spLocks noChangeArrowheads="1"/>
            </p:cNvSpPr>
            <p:nvPr/>
          </p:nvSpPr>
          <p:spPr bwMode="auto">
            <a:xfrm>
              <a:off x="3061"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50" name="Rectangle 36"/>
            <p:cNvSpPr>
              <a:spLocks noChangeArrowheads="1"/>
            </p:cNvSpPr>
            <p:nvPr/>
          </p:nvSpPr>
          <p:spPr bwMode="auto">
            <a:xfrm>
              <a:off x="2352"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51" name="Rectangle 37"/>
            <p:cNvSpPr>
              <a:spLocks noChangeArrowheads="1"/>
            </p:cNvSpPr>
            <p:nvPr/>
          </p:nvSpPr>
          <p:spPr bwMode="auto">
            <a:xfrm>
              <a:off x="2529"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52" name="Rectangle 38"/>
            <p:cNvSpPr>
              <a:spLocks noChangeArrowheads="1"/>
            </p:cNvSpPr>
            <p:nvPr/>
          </p:nvSpPr>
          <p:spPr bwMode="auto">
            <a:xfrm>
              <a:off x="2706" y="47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53" name="Rectangle 39"/>
            <p:cNvSpPr>
              <a:spLocks noChangeArrowheads="1"/>
            </p:cNvSpPr>
            <p:nvPr/>
          </p:nvSpPr>
          <p:spPr bwMode="auto">
            <a:xfrm>
              <a:off x="2884"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54" name="Rectangle 40"/>
            <p:cNvSpPr>
              <a:spLocks noChangeArrowheads="1"/>
            </p:cNvSpPr>
            <p:nvPr/>
          </p:nvSpPr>
          <p:spPr bwMode="auto">
            <a:xfrm>
              <a:off x="3061"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3355" name="Line 41"/>
            <p:cNvSpPr>
              <a:spLocks noChangeShapeType="1"/>
            </p:cNvSpPr>
            <p:nvPr/>
          </p:nvSpPr>
          <p:spPr bwMode="auto">
            <a:xfrm flipV="1">
              <a:off x="358" y="144"/>
              <a:ext cx="0" cy="412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216106" name="Text Box 42"/>
            <p:cNvSpPr txBox="1">
              <a:spLocks noChangeArrowheads="1"/>
            </p:cNvSpPr>
            <p:nvPr/>
          </p:nvSpPr>
          <p:spPr bwMode="auto">
            <a:xfrm>
              <a:off x="0" y="273"/>
              <a:ext cx="296" cy="404"/>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3600" i="1" kern="1200">
                  <a:solidFill>
                    <a:srgbClr val="3333CC"/>
                  </a:solidFill>
                  <a:effectLst>
                    <a:outerShdw blurRad="38100" dist="38100" dir="2700000" algn="tl">
                      <a:srgbClr val="C0C0C0"/>
                    </a:outerShdw>
                  </a:effectLst>
                  <a:uFillTx/>
                  <a:latin typeface="Comic Sans MS" pitchFamily="66" charset="0"/>
                </a:rPr>
                <a:t>E</a:t>
              </a:r>
              <a:endParaRPr lang="it-IT" sz="3600" i="1" kern="1200">
                <a:solidFill>
                  <a:srgbClr val="3333CC"/>
                </a:solidFill>
                <a:effectLst>
                  <a:outerShdw blurRad="38100" dist="38100" dir="2700000" algn="tl">
                    <a:srgbClr val="C0C0C0"/>
                  </a:outerShdw>
                </a:effectLst>
                <a:uFillTx/>
                <a:latin typeface="Comic Sans MS" pitchFamily="66" charset="0"/>
              </a:endParaRPr>
            </a:p>
          </p:txBody>
        </p:sp>
      </p:grpSp>
      <p:sp>
        <p:nvSpPr>
          <p:cNvPr id="216107" name="Text Box 43"/>
          <p:cNvSpPr txBox="1">
            <a:spLocks noChangeArrowheads="1"/>
          </p:cNvSpPr>
          <p:nvPr/>
        </p:nvSpPr>
        <p:spPr bwMode="auto">
          <a:xfrm>
            <a:off x="5037138" y="3667125"/>
            <a:ext cx="3657600" cy="3046988"/>
          </a:xfrm>
          <a:prstGeom prst="rect">
            <a:avLst/>
          </a:prstGeom>
          <a:noFill/>
          <a:ln w="9525">
            <a:noFill/>
            <a:miter lim="800000"/>
            <a:headEnd/>
            <a:tailEnd/>
          </a:ln>
          <a:effectLst/>
        </p:spPr>
        <p:txBody>
          <a:bodyPr>
            <a:spAutoFit/>
          </a:bodyPr>
          <a:lstStyle/>
          <a:p>
            <a:pPr marL="0" marR="0" fontAlgn="base" hangingPunct="1">
              <a:spcBef>
                <a:spcPct val="0"/>
              </a:spcBef>
              <a:spcAft>
                <a:spcPct val="0"/>
              </a:spcAft>
              <a:defRPr/>
            </a:pPr>
            <a:r>
              <a:rPr lang="en-US" i="1" kern="1200">
                <a:solidFill>
                  <a:srgbClr val="FF0000"/>
                </a:solidFill>
                <a:effectLst>
                  <a:outerShdw blurRad="38100" dist="38100" dir="2700000" algn="tl">
                    <a:srgbClr val="C0C0C0"/>
                  </a:outerShdw>
                </a:effectLst>
                <a:uFillTx/>
                <a:latin typeface="Comic Sans MS" pitchFamily="66" charset="0"/>
                <a:cs typeface="Times New Roman" pitchFamily="18" charset="0"/>
              </a:rPr>
              <a:t>2 - Negli orbitali alla stessa energia (degeneri) gli elettroni si dispongono il più possibile con lo stesso spin</a:t>
            </a:r>
            <a:r>
              <a:rPr lang="en-US" b="1" i="1" kern="1200">
                <a:solidFill>
                  <a:srgbClr val="FF0000"/>
                </a:solidFill>
                <a:effectLst>
                  <a:outerShdw blurRad="38100" dist="38100" dir="2700000" algn="tl">
                    <a:srgbClr val="C0C0C0"/>
                  </a:outerShdw>
                </a:effectLst>
                <a:uFillTx/>
                <a:latin typeface="Comic Sans MS" pitchFamily="66" charset="0"/>
                <a:cs typeface="Times New Roman" pitchFamily="18" charset="0"/>
              </a:rPr>
              <a:t> </a:t>
            </a:r>
            <a:r>
              <a:rPr lang="en-US" b="1" i="1" kern="1200">
                <a:solidFill>
                  <a:srgbClr val="3333CC"/>
                </a:solidFill>
                <a:effectLst>
                  <a:outerShdw blurRad="38100" dist="38100" dir="2700000" algn="tl">
                    <a:srgbClr val="C0C0C0"/>
                  </a:outerShdw>
                </a:effectLst>
                <a:uFillTx/>
                <a:latin typeface="Comic Sans MS" pitchFamily="66" charset="0"/>
                <a:cs typeface="Times New Roman" pitchFamily="18" charset="0"/>
              </a:rPr>
              <a:t>(Principio della massima molteplicità Regola di Hund)</a:t>
            </a:r>
            <a:r>
              <a:rPr lang="en-US" b="1" i="1" kern="1200">
                <a:solidFill>
                  <a:srgbClr val="FF0000"/>
                </a:solidFill>
                <a:effectLst>
                  <a:outerShdw blurRad="38100" dist="38100" dir="2700000" algn="tl">
                    <a:srgbClr val="C0C0C0"/>
                  </a:outerShdw>
                </a:effectLst>
                <a:uFillTx/>
                <a:latin typeface="Comic Sans MS" pitchFamily="66" charset="0"/>
                <a:cs typeface="Times New Roman" pitchFamily="18" charset="0"/>
              </a:rPr>
              <a:t>.</a:t>
            </a:r>
            <a:endParaRPr lang="it-IT" b="1" i="1" kern="1200">
              <a:solidFill>
                <a:srgbClr val="FF0000"/>
              </a:solidFill>
              <a:effectLst>
                <a:outerShdw blurRad="38100" dist="38100" dir="2700000" algn="tl">
                  <a:srgbClr val="C0C0C0"/>
                </a:outerShdw>
              </a:effectLst>
              <a:uFillTx/>
              <a:latin typeface="Comic Sans MS" pitchFamily="66" charset="0"/>
            </a:endParaRPr>
          </a:p>
        </p:txBody>
      </p:sp>
      <p:sp>
        <p:nvSpPr>
          <p:cNvPr id="216108" name="Rectangle 44"/>
          <p:cNvSpPr>
            <a:spLocks noChangeArrowheads="1"/>
          </p:cNvSpPr>
          <p:nvPr/>
        </p:nvSpPr>
        <p:spPr bwMode="auto">
          <a:xfrm>
            <a:off x="5735638" y="2406651"/>
            <a:ext cx="3378200" cy="1200329"/>
          </a:xfrm>
          <a:prstGeom prst="rect">
            <a:avLst/>
          </a:prstGeom>
          <a:noFill/>
          <a:ln w="9525">
            <a:noFill/>
            <a:miter lim="800000"/>
            <a:headEnd/>
            <a:tailEnd/>
          </a:ln>
          <a:effectLst/>
        </p:spPr>
        <p:txBody>
          <a:bodyPr>
            <a:spAutoFit/>
          </a:bodyPr>
          <a:lstStyle/>
          <a:p>
            <a:pPr marL="0" marR="0" fontAlgn="base" hangingPunct="1">
              <a:spcBef>
                <a:spcPct val="0"/>
              </a:spcBef>
              <a:spcAft>
                <a:spcPct val="0"/>
              </a:spcAft>
              <a:defRPr/>
            </a:pPr>
            <a:r>
              <a:rPr lang="en-US" i="1" kern="1200">
                <a:solidFill>
                  <a:srgbClr val="FF0000"/>
                </a:solidFill>
                <a:effectLst>
                  <a:outerShdw blurRad="38100" dist="38100" dir="2700000" algn="tl">
                    <a:srgbClr val="C0C0C0"/>
                  </a:outerShdw>
                </a:effectLst>
                <a:uFillTx/>
                <a:latin typeface="Comic Sans MS" pitchFamily="66" charset="0"/>
              </a:rPr>
              <a:t>1 - Si “riempiono” prima gli orbitali a pi</a:t>
            </a:r>
            <a:r>
              <a:rPr lang="en-US" i="1" kern="1200">
                <a:solidFill>
                  <a:srgbClr val="FF0000"/>
                </a:solidFill>
                <a:effectLst>
                  <a:outerShdw blurRad="38100" dist="38100" dir="2700000" algn="tl">
                    <a:srgbClr val="C0C0C0"/>
                  </a:outerShdw>
                </a:effectLst>
                <a:uFillTx/>
                <a:latin typeface="Comic Sans MS" pitchFamily="66" charset="0"/>
                <a:cs typeface="Times New Roman" pitchFamily="18" charset="0"/>
              </a:rPr>
              <a:t>ù bassa energia.</a:t>
            </a:r>
            <a:endParaRPr lang="it-IT" i="1" kern="1200">
              <a:solidFill>
                <a:srgbClr val="FF0000"/>
              </a:solidFill>
              <a:effectLst>
                <a:outerShdw blurRad="38100" dist="38100" dir="2700000" algn="tl">
                  <a:srgbClr val="C0C0C0"/>
                </a:outerShdw>
              </a:effectLst>
              <a:uFillTx/>
              <a:latin typeface="Comic Sans MS" pitchFamily="66" charset="0"/>
              <a:cs typeface="Times New Roman" pitchFamily="18" charset="0"/>
            </a:endParaRPr>
          </a:p>
        </p:txBody>
      </p:sp>
    </p:spTree>
    <p:extLst>
      <p:ext uri="{BB962C8B-B14F-4D97-AF65-F5344CB8AC3E}">
        <p14:creationId xmlns:p14="http://schemas.microsoft.com/office/powerpoint/2010/main" val="1915208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1610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16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107" grpId="0" autoUpdateAnimBg="0"/>
      <p:bldP spid="21610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52513" y="1635125"/>
            <a:ext cx="7772400" cy="1144588"/>
          </a:xfrm>
        </p:spPr>
        <p:txBody>
          <a:bodyPr/>
          <a:lstStyle/>
          <a:p>
            <a:pPr defTabSz="913497" eaLnBrk="1" hangingPunct="1">
              <a:defRPr/>
            </a:pPr>
            <a:br>
              <a:rPr lang="it-IT" altLang="it-IT" sz="2636">
                <a:solidFill>
                  <a:srgbClr val="FFFF00"/>
                </a:solidFill>
              </a:rPr>
            </a:br>
            <a:br>
              <a:rPr lang="it-IT" altLang="it-IT" sz="2636">
                <a:solidFill>
                  <a:srgbClr val="FFFF00"/>
                </a:solidFill>
              </a:rPr>
            </a:br>
            <a:br>
              <a:rPr lang="it-IT" altLang="it-IT" sz="2636">
                <a:solidFill>
                  <a:srgbClr val="FFFF00"/>
                </a:solidFill>
              </a:rPr>
            </a:br>
            <a:br>
              <a:rPr lang="it-IT" altLang="it-IT" sz="2636">
                <a:solidFill>
                  <a:srgbClr val="FFFF00"/>
                </a:solidFill>
              </a:rPr>
            </a:br>
            <a:br>
              <a:rPr lang="it-IT" altLang="it-IT" sz="2636">
                <a:solidFill>
                  <a:srgbClr val="FFFF00"/>
                </a:solidFill>
              </a:rPr>
            </a:br>
            <a:r>
              <a:rPr lang="it-IT" altLang="it-IT" sz="2636">
                <a:solidFill>
                  <a:srgbClr val="FFFF00"/>
                </a:solidFill>
              </a:rPr>
              <a:t>AVOGADRO</a:t>
            </a:r>
            <a:br>
              <a:rPr lang="it-IT" altLang="it-IT" sz="2636">
                <a:solidFill>
                  <a:srgbClr val="FFFF00"/>
                </a:solidFill>
              </a:rPr>
            </a:br>
            <a:r>
              <a:rPr lang="it-IT" altLang="it-IT" sz="2636">
                <a:solidFill>
                  <a:srgbClr val="FFFF00"/>
                </a:solidFill>
              </a:rPr>
              <a:t>Volumi uguali di gas chimicamente differenti contengono lo stesso numero di particelle purchè a pari condizioni di Temperatura e Pressione</a:t>
            </a:r>
            <a:br>
              <a:rPr lang="it-IT" altLang="it-IT" sz="2636">
                <a:solidFill>
                  <a:srgbClr val="FFFF00"/>
                </a:solidFill>
              </a:rPr>
            </a:br>
            <a:br>
              <a:rPr lang="it-IT" altLang="it-IT" sz="2636">
                <a:solidFill>
                  <a:srgbClr val="FFFF00"/>
                </a:solidFill>
              </a:rPr>
            </a:br>
            <a:r>
              <a:rPr lang="it-IT" altLang="it-IT" sz="2636">
                <a:solidFill>
                  <a:srgbClr val="FFFF00"/>
                </a:solidFill>
              </a:rPr>
              <a:t>Esempio:  </a:t>
            </a:r>
            <a:br>
              <a:rPr lang="it-IT" altLang="it-IT" sz="2636">
                <a:solidFill>
                  <a:srgbClr val="FFFF00"/>
                </a:solidFill>
              </a:rPr>
            </a:br>
            <a:r>
              <a:rPr lang="it-IT" altLang="it-IT" sz="2636">
                <a:solidFill>
                  <a:srgbClr val="FFFF00"/>
                </a:solidFill>
              </a:rPr>
              <a:t>1 m</a:t>
            </a:r>
            <a:r>
              <a:rPr lang="it-IT" altLang="it-IT" sz="2636" baseline="30000">
                <a:solidFill>
                  <a:srgbClr val="FFFF00"/>
                </a:solidFill>
              </a:rPr>
              <a:t>3</a:t>
            </a:r>
            <a:r>
              <a:rPr lang="it-IT" altLang="it-IT" sz="2636">
                <a:solidFill>
                  <a:srgbClr val="FFFF00"/>
                </a:solidFill>
              </a:rPr>
              <a:t> di H</a:t>
            </a:r>
            <a:r>
              <a:rPr lang="it-IT" altLang="it-IT" sz="2636" baseline="-25000">
                <a:solidFill>
                  <a:srgbClr val="FFFF00"/>
                </a:solidFill>
              </a:rPr>
              <a:t>2</a:t>
            </a:r>
            <a:r>
              <a:rPr lang="it-IT" altLang="it-IT" sz="2636">
                <a:solidFill>
                  <a:srgbClr val="FFFF00"/>
                </a:solidFill>
              </a:rPr>
              <a:t> (N molecole di H</a:t>
            </a:r>
            <a:r>
              <a:rPr lang="it-IT" altLang="it-IT" sz="2636" baseline="-25000">
                <a:solidFill>
                  <a:srgbClr val="FFFF00"/>
                </a:solidFill>
              </a:rPr>
              <a:t>2</a:t>
            </a:r>
            <a:r>
              <a:rPr lang="it-IT" altLang="it-IT" sz="2636">
                <a:solidFill>
                  <a:srgbClr val="FFFF00"/>
                </a:solidFill>
              </a:rPr>
              <a:t>) +</a:t>
            </a:r>
            <a:br>
              <a:rPr lang="it-IT" altLang="it-IT" sz="2636">
                <a:solidFill>
                  <a:srgbClr val="FFFF00"/>
                </a:solidFill>
              </a:rPr>
            </a:br>
            <a:r>
              <a:rPr lang="it-IT" altLang="it-IT" sz="2636">
                <a:solidFill>
                  <a:srgbClr val="FFFF00"/>
                </a:solidFill>
              </a:rPr>
              <a:t>1 m</a:t>
            </a:r>
            <a:r>
              <a:rPr lang="it-IT" altLang="it-IT" sz="2636" baseline="30000">
                <a:solidFill>
                  <a:srgbClr val="FFFF00"/>
                </a:solidFill>
              </a:rPr>
              <a:t>3</a:t>
            </a:r>
            <a:r>
              <a:rPr lang="it-IT" altLang="it-IT" sz="2636">
                <a:solidFill>
                  <a:srgbClr val="FFFF00"/>
                </a:solidFill>
              </a:rPr>
              <a:t> di Cl</a:t>
            </a:r>
            <a:r>
              <a:rPr lang="it-IT" altLang="it-IT" sz="2636" baseline="-25000">
                <a:solidFill>
                  <a:srgbClr val="FFFF00"/>
                </a:solidFill>
              </a:rPr>
              <a:t>2</a:t>
            </a:r>
            <a:r>
              <a:rPr lang="it-IT" altLang="it-IT" sz="2636">
                <a:solidFill>
                  <a:srgbClr val="FFFF00"/>
                </a:solidFill>
              </a:rPr>
              <a:t> (N molecole di Cl</a:t>
            </a:r>
            <a:r>
              <a:rPr lang="it-IT" altLang="it-IT" sz="2636" baseline="-25000">
                <a:solidFill>
                  <a:srgbClr val="FFFF00"/>
                </a:solidFill>
              </a:rPr>
              <a:t>2</a:t>
            </a:r>
            <a:r>
              <a:rPr lang="it-IT" altLang="it-IT" sz="2636">
                <a:solidFill>
                  <a:srgbClr val="FFFF00"/>
                </a:solidFill>
              </a:rPr>
              <a:t>)</a:t>
            </a:r>
            <a:br>
              <a:rPr lang="it-IT" altLang="it-IT" sz="2636">
                <a:solidFill>
                  <a:srgbClr val="FFFF00"/>
                </a:solidFill>
              </a:rPr>
            </a:br>
            <a:br>
              <a:rPr lang="it-IT" altLang="it-IT" sz="2636">
                <a:solidFill>
                  <a:srgbClr val="FFFF00"/>
                </a:solidFill>
              </a:rPr>
            </a:br>
            <a:br>
              <a:rPr lang="it-IT" altLang="it-IT" sz="2636">
                <a:solidFill>
                  <a:srgbClr val="FFFF00"/>
                </a:solidFill>
              </a:rPr>
            </a:br>
            <a:r>
              <a:rPr lang="it-IT" altLang="it-IT" sz="2636">
                <a:solidFill>
                  <a:srgbClr val="FFFF00"/>
                </a:solidFill>
              </a:rPr>
              <a:t>2 m</a:t>
            </a:r>
            <a:r>
              <a:rPr lang="it-IT" altLang="it-IT" sz="2636" baseline="30000">
                <a:solidFill>
                  <a:srgbClr val="FFFF00"/>
                </a:solidFill>
              </a:rPr>
              <a:t>3</a:t>
            </a:r>
            <a:r>
              <a:rPr lang="it-IT" altLang="it-IT" sz="2636">
                <a:solidFill>
                  <a:srgbClr val="FFFF00"/>
                </a:solidFill>
              </a:rPr>
              <a:t> di HCl (2N molecole di HCl)</a:t>
            </a:r>
            <a:br>
              <a:rPr lang="it-IT" altLang="it-IT" sz="2636">
                <a:solidFill>
                  <a:srgbClr val="FFFF00"/>
                </a:solidFill>
              </a:rPr>
            </a:br>
            <a:br>
              <a:rPr lang="it-IT" altLang="it-IT" sz="2636">
                <a:solidFill>
                  <a:srgbClr val="FFFF00"/>
                </a:solidFill>
              </a:rPr>
            </a:br>
            <a:r>
              <a:rPr lang="it-IT" altLang="it-IT" sz="2636">
                <a:solidFill>
                  <a:srgbClr val="FFFF00"/>
                </a:solidFill>
              </a:rPr>
              <a:t>H</a:t>
            </a:r>
            <a:r>
              <a:rPr lang="it-IT" altLang="it-IT" sz="2636" baseline="-25000">
                <a:solidFill>
                  <a:srgbClr val="FFFF00"/>
                </a:solidFill>
              </a:rPr>
              <a:t>2</a:t>
            </a:r>
            <a:r>
              <a:rPr lang="it-IT" altLang="it-IT" sz="2636">
                <a:solidFill>
                  <a:srgbClr val="FFFF00"/>
                </a:solidFill>
              </a:rPr>
              <a:t>   +  Cl</a:t>
            </a:r>
            <a:r>
              <a:rPr lang="it-IT" altLang="it-IT" sz="2636" baseline="-25000">
                <a:solidFill>
                  <a:srgbClr val="FFFF00"/>
                </a:solidFill>
              </a:rPr>
              <a:t>2</a:t>
            </a:r>
            <a:r>
              <a:rPr lang="it-IT" altLang="it-IT" sz="2636">
                <a:solidFill>
                  <a:srgbClr val="FFFF00"/>
                </a:solidFill>
              </a:rPr>
              <a:t>  =  2 HCl</a:t>
            </a:r>
          </a:p>
        </p:txBody>
      </p:sp>
      <p:sp>
        <p:nvSpPr>
          <p:cNvPr id="27651" name="Line 3"/>
          <p:cNvSpPr>
            <a:spLocks noChangeShapeType="1"/>
          </p:cNvSpPr>
          <p:nvPr/>
        </p:nvSpPr>
        <p:spPr bwMode="auto">
          <a:xfrm>
            <a:off x="4953000" y="3956051"/>
            <a:ext cx="0" cy="631825"/>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fontAlgn="base" hangingPunct="1">
              <a:spcBef>
                <a:spcPct val="0"/>
              </a:spcBef>
              <a:spcAft>
                <a:spcPct val="0"/>
              </a:spcAft>
              <a:defRPr/>
            </a:pPr>
            <a:endParaRPr lang="it-IT" sz="3514" kern="1200">
              <a:uFillTx/>
            </a:endParaRPr>
          </a:p>
        </p:txBody>
      </p:sp>
    </p:spTree>
    <p:extLst>
      <p:ext uri="{BB962C8B-B14F-4D97-AF65-F5344CB8AC3E}">
        <p14:creationId xmlns:p14="http://schemas.microsoft.com/office/powerpoint/2010/main" val="2145775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381001" y="6350"/>
            <a:ext cx="5140325" cy="6775450"/>
            <a:chOff x="0" y="4"/>
            <a:chExt cx="3238" cy="4268"/>
          </a:xfrm>
        </p:grpSpPr>
        <p:sp>
          <p:nvSpPr>
            <p:cNvPr id="225283" name="Rectangle 3"/>
            <p:cNvSpPr>
              <a:spLocks noChangeArrowheads="1"/>
            </p:cNvSpPr>
            <p:nvPr/>
          </p:nvSpPr>
          <p:spPr bwMode="auto">
            <a:xfrm>
              <a:off x="626" y="3748"/>
              <a:ext cx="326"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1s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5284" name="Rectangle 4"/>
            <p:cNvSpPr>
              <a:spLocks noChangeArrowheads="1"/>
            </p:cNvSpPr>
            <p:nvPr/>
          </p:nvSpPr>
          <p:spPr bwMode="auto">
            <a:xfrm>
              <a:off x="616" y="3163"/>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2s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5285" name="Rectangle 5"/>
            <p:cNvSpPr>
              <a:spLocks noChangeArrowheads="1"/>
            </p:cNvSpPr>
            <p:nvPr/>
          </p:nvSpPr>
          <p:spPr bwMode="auto">
            <a:xfrm>
              <a:off x="618" y="2395"/>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5286" name="Rectangle 6"/>
            <p:cNvSpPr>
              <a:spLocks noChangeArrowheads="1"/>
            </p:cNvSpPr>
            <p:nvPr/>
          </p:nvSpPr>
          <p:spPr bwMode="auto">
            <a:xfrm>
              <a:off x="619" y="1435"/>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5287" name="Rectangle 7"/>
            <p:cNvSpPr>
              <a:spLocks noChangeArrowheads="1"/>
            </p:cNvSpPr>
            <p:nvPr/>
          </p:nvSpPr>
          <p:spPr bwMode="auto">
            <a:xfrm>
              <a:off x="1421" y="2827"/>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2p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5288" name="Rectangle 8"/>
            <p:cNvSpPr>
              <a:spLocks noChangeArrowheads="1"/>
            </p:cNvSpPr>
            <p:nvPr/>
          </p:nvSpPr>
          <p:spPr bwMode="auto">
            <a:xfrm>
              <a:off x="1421" y="1819"/>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5289" name="Rectangle 9"/>
            <p:cNvSpPr>
              <a:spLocks noChangeArrowheads="1"/>
            </p:cNvSpPr>
            <p:nvPr/>
          </p:nvSpPr>
          <p:spPr bwMode="auto">
            <a:xfrm>
              <a:off x="1421" y="868"/>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5290" name="Rectangle 10"/>
            <p:cNvSpPr>
              <a:spLocks noChangeArrowheads="1"/>
            </p:cNvSpPr>
            <p:nvPr/>
          </p:nvSpPr>
          <p:spPr bwMode="auto">
            <a:xfrm>
              <a:off x="2618" y="1099"/>
              <a:ext cx="385"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3d</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5291" name="Rectangle 11"/>
            <p:cNvSpPr>
              <a:spLocks noChangeArrowheads="1"/>
            </p:cNvSpPr>
            <p:nvPr/>
          </p:nvSpPr>
          <p:spPr bwMode="auto">
            <a:xfrm>
              <a:off x="2618" y="187"/>
              <a:ext cx="385"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4d</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5292" name="Rectangle 12"/>
            <p:cNvSpPr>
              <a:spLocks noChangeArrowheads="1"/>
            </p:cNvSpPr>
            <p:nvPr/>
          </p:nvSpPr>
          <p:spPr bwMode="auto">
            <a:xfrm>
              <a:off x="618" y="451"/>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5s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5293" name="Rectangle 13"/>
            <p:cNvSpPr>
              <a:spLocks noChangeArrowheads="1"/>
            </p:cNvSpPr>
            <p:nvPr/>
          </p:nvSpPr>
          <p:spPr bwMode="auto">
            <a:xfrm>
              <a:off x="1421" y="4"/>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5p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14356" name="Rectangle 14"/>
            <p:cNvSpPr>
              <a:spLocks noChangeArrowheads="1"/>
            </p:cNvSpPr>
            <p:nvPr/>
          </p:nvSpPr>
          <p:spPr bwMode="auto">
            <a:xfrm>
              <a:off x="1333" y="311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57" name="Rectangle 15"/>
            <p:cNvSpPr>
              <a:spLocks noChangeArrowheads="1"/>
            </p:cNvSpPr>
            <p:nvPr/>
          </p:nvSpPr>
          <p:spPr bwMode="auto">
            <a:xfrm>
              <a:off x="1510" y="311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58" name="Rectangle 16"/>
            <p:cNvSpPr>
              <a:spLocks noChangeArrowheads="1"/>
            </p:cNvSpPr>
            <p:nvPr/>
          </p:nvSpPr>
          <p:spPr bwMode="auto">
            <a:xfrm>
              <a:off x="1687" y="311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59" name="Rectangle 17"/>
            <p:cNvSpPr>
              <a:spLocks noChangeArrowheads="1"/>
            </p:cNvSpPr>
            <p:nvPr/>
          </p:nvSpPr>
          <p:spPr bwMode="auto">
            <a:xfrm>
              <a:off x="713" y="4032"/>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60" name="Rectangle 18"/>
            <p:cNvSpPr>
              <a:spLocks noChangeArrowheads="1"/>
            </p:cNvSpPr>
            <p:nvPr/>
          </p:nvSpPr>
          <p:spPr bwMode="auto">
            <a:xfrm>
              <a:off x="713" y="344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61" name="Rectangle 19"/>
            <p:cNvSpPr>
              <a:spLocks noChangeArrowheads="1"/>
            </p:cNvSpPr>
            <p:nvPr/>
          </p:nvSpPr>
          <p:spPr bwMode="auto">
            <a:xfrm>
              <a:off x="713" y="267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62" name="Rectangle 20"/>
            <p:cNvSpPr>
              <a:spLocks noChangeArrowheads="1"/>
            </p:cNvSpPr>
            <p:nvPr/>
          </p:nvSpPr>
          <p:spPr bwMode="auto">
            <a:xfrm>
              <a:off x="713" y="171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63" name="Rectangle 21"/>
            <p:cNvSpPr>
              <a:spLocks noChangeArrowheads="1"/>
            </p:cNvSpPr>
            <p:nvPr/>
          </p:nvSpPr>
          <p:spPr bwMode="auto">
            <a:xfrm>
              <a:off x="713" y="75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64" name="Rectangle 22"/>
            <p:cNvSpPr>
              <a:spLocks noChangeArrowheads="1"/>
            </p:cNvSpPr>
            <p:nvPr/>
          </p:nvSpPr>
          <p:spPr bwMode="auto">
            <a:xfrm>
              <a:off x="1333" y="215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65" name="Rectangle 23"/>
            <p:cNvSpPr>
              <a:spLocks noChangeArrowheads="1"/>
            </p:cNvSpPr>
            <p:nvPr/>
          </p:nvSpPr>
          <p:spPr bwMode="auto">
            <a:xfrm>
              <a:off x="1510" y="215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66" name="Rectangle 24"/>
            <p:cNvSpPr>
              <a:spLocks noChangeArrowheads="1"/>
            </p:cNvSpPr>
            <p:nvPr/>
          </p:nvSpPr>
          <p:spPr bwMode="auto">
            <a:xfrm>
              <a:off x="1687" y="215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67" name="Rectangle 25"/>
            <p:cNvSpPr>
              <a:spLocks noChangeArrowheads="1"/>
            </p:cNvSpPr>
            <p:nvPr/>
          </p:nvSpPr>
          <p:spPr bwMode="auto">
            <a:xfrm>
              <a:off x="1333" y="119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68" name="Rectangle 26"/>
            <p:cNvSpPr>
              <a:spLocks noChangeArrowheads="1"/>
            </p:cNvSpPr>
            <p:nvPr/>
          </p:nvSpPr>
          <p:spPr bwMode="auto">
            <a:xfrm>
              <a:off x="1510" y="119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69" name="Rectangle 27"/>
            <p:cNvSpPr>
              <a:spLocks noChangeArrowheads="1"/>
            </p:cNvSpPr>
            <p:nvPr/>
          </p:nvSpPr>
          <p:spPr bwMode="auto">
            <a:xfrm>
              <a:off x="1687" y="119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70" name="Rectangle 28"/>
            <p:cNvSpPr>
              <a:spLocks noChangeArrowheads="1"/>
            </p:cNvSpPr>
            <p:nvPr/>
          </p:nvSpPr>
          <p:spPr bwMode="auto">
            <a:xfrm>
              <a:off x="1333" y="32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71" name="Rectangle 29"/>
            <p:cNvSpPr>
              <a:spLocks noChangeArrowheads="1"/>
            </p:cNvSpPr>
            <p:nvPr/>
          </p:nvSpPr>
          <p:spPr bwMode="auto">
            <a:xfrm>
              <a:off x="1510" y="32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72" name="Rectangle 30"/>
            <p:cNvSpPr>
              <a:spLocks noChangeArrowheads="1"/>
            </p:cNvSpPr>
            <p:nvPr/>
          </p:nvSpPr>
          <p:spPr bwMode="auto">
            <a:xfrm>
              <a:off x="1687" y="327"/>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73" name="Rectangle 31"/>
            <p:cNvSpPr>
              <a:spLocks noChangeArrowheads="1"/>
            </p:cNvSpPr>
            <p:nvPr/>
          </p:nvSpPr>
          <p:spPr bwMode="auto">
            <a:xfrm>
              <a:off x="2352"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74" name="Rectangle 32"/>
            <p:cNvSpPr>
              <a:spLocks noChangeArrowheads="1"/>
            </p:cNvSpPr>
            <p:nvPr/>
          </p:nvSpPr>
          <p:spPr bwMode="auto">
            <a:xfrm>
              <a:off x="2529"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75" name="Rectangle 33"/>
            <p:cNvSpPr>
              <a:spLocks noChangeArrowheads="1"/>
            </p:cNvSpPr>
            <p:nvPr/>
          </p:nvSpPr>
          <p:spPr bwMode="auto">
            <a:xfrm>
              <a:off x="2706" y="1383"/>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76" name="Rectangle 34"/>
            <p:cNvSpPr>
              <a:spLocks noChangeArrowheads="1"/>
            </p:cNvSpPr>
            <p:nvPr/>
          </p:nvSpPr>
          <p:spPr bwMode="auto">
            <a:xfrm>
              <a:off x="2884"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77" name="Rectangle 35"/>
            <p:cNvSpPr>
              <a:spLocks noChangeArrowheads="1"/>
            </p:cNvSpPr>
            <p:nvPr/>
          </p:nvSpPr>
          <p:spPr bwMode="auto">
            <a:xfrm>
              <a:off x="3061"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78" name="Rectangle 36"/>
            <p:cNvSpPr>
              <a:spLocks noChangeArrowheads="1"/>
            </p:cNvSpPr>
            <p:nvPr/>
          </p:nvSpPr>
          <p:spPr bwMode="auto">
            <a:xfrm>
              <a:off x="2352"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79" name="Rectangle 37"/>
            <p:cNvSpPr>
              <a:spLocks noChangeArrowheads="1"/>
            </p:cNvSpPr>
            <p:nvPr/>
          </p:nvSpPr>
          <p:spPr bwMode="auto">
            <a:xfrm>
              <a:off x="2529"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80" name="Rectangle 38"/>
            <p:cNvSpPr>
              <a:spLocks noChangeArrowheads="1"/>
            </p:cNvSpPr>
            <p:nvPr/>
          </p:nvSpPr>
          <p:spPr bwMode="auto">
            <a:xfrm>
              <a:off x="2706" y="47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81" name="Rectangle 39"/>
            <p:cNvSpPr>
              <a:spLocks noChangeArrowheads="1"/>
            </p:cNvSpPr>
            <p:nvPr/>
          </p:nvSpPr>
          <p:spPr bwMode="auto">
            <a:xfrm>
              <a:off x="2884"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82" name="Rectangle 40"/>
            <p:cNvSpPr>
              <a:spLocks noChangeArrowheads="1"/>
            </p:cNvSpPr>
            <p:nvPr/>
          </p:nvSpPr>
          <p:spPr bwMode="auto">
            <a:xfrm>
              <a:off x="3061"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4383" name="Line 41"/>
            <p:cNvSpPr>
              <a:spLocks noChangeShapeType="1"/>
            </p:cNvSpPr>
            <p:nvPr/>
          </p:nvSpPr>
          <p:spPr bwMode="auto">
            <a:xfrm flipV="1">
              <a:off x="358" y="144"/>
              <a:ext cx="0" cy="412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225322" name="Text Box 42"/>
            <p:cNvSpPr txBox="1">
              <a:spLocks noChangeArrowheads="1"/>
            </p:cNvSpPr>
            <p:nvPr/>
          </p:nvSpPr>
          <p:spPr bwMode="auto">
            <a:xfrm>
              <a:off x="0" y="273"/>
              <a:ext cx="296" cy="404"/>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3600" i="1" kern="1200">
                  <a:solidFill>
                    <a:srgbClr val="3333CC"/>
                  </a:solidFill>
                  <a:effectLst>
                    <a:outerShdw blurRad="38100" dist="38100" dir="2700000" algn="tl">
                      <a:srgbClr val="C0C0C0"/>
                    </a:outerShdw>
                  </a:effectLst>
                  <a:uFillTx/>
                  <a:latin typeface="Comic Sans MS" pitchFamily="66" charset="0"/>
                </a:rPr>
                <a:t>E</a:t>
              </a:r>
              <a:endParaRPr lang="it-IT" sz="3600" i="1" kern="1200">
                <a:solidFill>
                  <a:srgbClr val="3333CC"/>
                </a:solidFill>
                <a:effectLst>
                  <a:outerShdw blurRad="38100" dist="38100" dir="2700000" algn="tl">
                    <a:srgbClr val="C0C0C0"/>
                  </a:outerShdw>
                </a:effectLst>
                <a:uFillTx/>
                <a:latin typeface="Comic Sans MS" pitchFamily="66" charset="0"/>
              </a:endParaRPr>
            </a:p>
          </p:txBody>
        </p:sp>
      </p:grpSp>
      <p:sp>
        <p:nvSpPr>
          <p:cNvPr id="225323" name="Text Box 43"/>
          <p:cNvSpPr txBox="1">
            <a:spLocks noChangeArrowheads="1"/>
          </p:cNvSpPr>
          <p:nvPr/>
        </p:nvSpPr>
        <p:spPr bwMode="auto">
          <a:xfrm>
            <a:off x="4819650" y="4232276"/>
            <a:ext cx="4224338" cy="1800225"/>
          </a:xfrm>
          <a:prstGeom prst="rect">
            <a:avLst/>
          </a:prstGeom>
          <a:noFill/>
          <a:ln w="9525">
            <a:noFill/>
            <a:miter lim="800000"/>
            <a:headEnd/>
            <a:tailEnd/>
          </a:ln>
          <a:effectLst/>
        </p:spPr>
        <p:txBody>
          <a:bodyPr>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rPr>
              <a:t>Idrogeno, </a:t>
            </a:r>
          </a:p>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rPr>
              <a:t>ha 1 elettrone.</a:t>
            </a:r>
          </a:p>
          <a:p>
            <a:pPr marL="0" marR="0" fontAlgn="base" hangingPunct="1">
              <a:spcBef>
                <a:spcPct val="0"/>
              </a:spcBef>
              <a:spcAft>
                <a:spcPct val="0"/>
              </a:spcAft>
              <a:defRPr/>
            </a:pPr>
            <a:endParaRPr lang="en-US" sz="2800" i="1" kern="1200">
              <a:solidFill>
                <a:srgbClr val="FF0000"/>
              </a:solidFill>
              <a:effectLst>
                <a:outerShdw blurRad="38100" dist="38100" dir="2700000" algn="tl">
                  <a:srgbClr val="C0C0C0"/>
                </a:outerShdw>
              </a:effectLst>
              <a:uFillTx/>
              <a:latin typeface="Comic Sans MS" pitchFamily="66" charset="0"/>
            </a:endParaRPr>
          </a:p>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rPr>
              <a:t>1s </a:t>
            </a:r>
            <a:endParaRPr lang="it-IT" sz="2800" b="1" kern="1200" baseline="30000">
              <a:solidFill>
                <a:srgbClr val="FF0000"/>
              </a:solidFill>
              <a:effectLst>
                <a:outerShdw blurRad="38100" dist="38100" dir="2700000" algn="tl">
                  <a:srgbClr val="C0C0C0"/>
                </a:outerShdw>
              </a:effectLst>
              <a:uFillTx/>
              <a:latin typeface="Comic Sans MS" pitchFamily="66" charset="0"/>
            </a:endParaRPr>
          </a:p>
        </p:txBody>
      </p:sp>
      <p:sp>
        <p:nvSpPr>
          <p:cNvPr id="225324" name="Rectangle 44"/>
          <p:cNvSpPr>
            <a:spLocks noChangeArrowheads="1"/>
          </p:cNvSpPr>
          <p:nvPr/>
        </p:nvSpPr>
        <p:spPr bwMode="auto">
          <a:xfrm>
            <a:off x="1435101" y="6423025"/>
            <a:ext cx="276225" cy="274638"/>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grpSp>
        <p:nvGrpSpPr>
          <p:cNvPr id="3" name="Group 46"/>
          <p:cNvGrpSpPr>
            <a:grpSpLocks/>
          </p:cNvGrpSpPr>
          <p:nvPr/>
        </p:nvGrpSpPr>
        <p:grpSpPr bwMode="auto">
          <a:xfrm>
            <a:off x="2447925" y="4979989"/>
            <a:ext cx="793750" cy="282575"/>
            <a:chOff x="1302" y="3137"/>
            <a:chExt cx="500" cy="178"/>
          </a:xfrm>
        </p:grpSpPr>
        <p:sp>
          <p:nvSpPr>
            <p:cNvPr id="225327" name="Rectangle 47"/>
            <p:cNvSpPr>
              <a:spLocks noChangeArrowheads="1"/>
            </p:cNvSpPr>
            <p:nvPr/>
          </p:nvSpPr>
          <p:spPr bwMode="auto">
            <a:xfrm>
              <a:off x="1686" y="3142"/>
              <a:ext cx="116"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25328" name="Rectangle 48"/>
            <p:cNvSpPr>
              <a:spLocks noChangeArrowheads="1"/>
            </p:cNvSpPr>
            <p:nvPr/>
          </p:nvSpPr>
          <p:spPr bwMode="auto">
            <a:xfrm>
              <a:off x="1506" y="3142"/>
              <a:ext cx="116"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25329" name="Rectangle 49"/>
            <p:cNvSpPr>
              <a:spLocks noChangeArrowheads="1"/>
            </p:cNvSpPr>
            <p:nvPr/>
          </p:nvSpPr>
          <p:spPr bwMode="auto">
            <a:xfrm>
              <a:off x="1302" y="3137"/>
              <a:ext cx="116"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endParaRPr lang="it-IT" sz="1200" b="1" kern="1200">
                <a:solidFill>
                  <a:srgbClr val="3333CC"/>
                </a:solidFill>
                <a:effectLst>
                  <a:outerShdw blurRad="38100" dist="38100" dir="2700000" algn="tl">
                    <a:srgbClr val="C0C0C0"/>
                  </a:outerShdw>
                </a:effectLst>
                <a:uFillTx/>
                <a:sym typeface="Symbol" pitchFamily="18" charset="2"/>
              </a:endParaRPr>
            </a:p>
          </p:txBody>
        </p:sp>
      </p:grpSp>
    </p:spTree>
    <p:extLst>
      <p:ext uri="{BB962C8B-B14F-4D97-AF65-F5344CB8AC3E}">
        <p14:creationId xmlns:p14="http://schemas.microsoft.com/office/powerpoint/2010/main" val="671414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5323"/>
                                        </p:tgtEl>
                                        <p:attrNameLst>
                                          <p:attrName>style.visibility</p:attrName>
                                        </p:attrNameLst>
                                      </p:cBhvr>
                                      <p:to>
                                        <p:strVal val="visible"/>
                                      </p:to>
                                    </p:set>
                                    <p:animEffect transition="in" filter="wipe(up)">
                                      <p:cBhvr>
                                        <p:cTn id="7" dur="500"/>
                                        <p:tgtEl>
                                          <p:spTgt spid="225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2532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3" grpId="0" autoUpdateAnimBg="0"/>
      <p:bldP spid="22532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381001" y="6350"/>
            <a:ext cx="5140325" cy="6775450"/>
            <a:chOff x="0" y="4"/>
            <a:chExt cx="3238" cy="4268"/>
          </a:xfrm>
        </p:grpSpPr>
        <p:sp>
          <p:nvSpPr>
            <p:cNvPr id="226307" name="Rectangle 3"/>
            <p:cNvSpPr>
              <a:spLocks noChangeArrowheads="1"/>
            </p:cNvSpPr>
            <p:nvPr/>
          </p:nvSpPr>
          <p:spPr bwMode="auto">
            <a:xfrm>
              <a:off x="626" y="3748"/>
              <a:ext cx="326"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1s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6308" name="Rectangle 4"/>
            <p:cNvSpPr>
              <a:spLocks noChangeArrowheads="1"/>
            </p:cNvSpPr>
            <p:nvPr/>
          </p:nvSpPr>
          <p:spPr bwMode="auto">
            <a:xfrm>
              <a:off x="616" y="3163"/>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2s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6309" name="Rectangle 5"/>
            <p:cNvSpPr>
              <a:spLocks noChangeArrowheads="1"/>
            </p:cNvSpPr>
            <p:nvPr/>
          </p:nvSpPr>
          <p:spPr bwMode="auto">
            <a:xfrm>
              <a:off x="618" y="2395"/>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6310" name="Rectangle 6"/>
            <p:cNvSpPr>
              <a:spLocks noChangeArrowheads="1"/>
            </p:cNvSpPr>
            <p:nvPr/>
          </p:nvSpPr>
          <p:spPr bwMode="auto">
            <a:xfrm>
              <a:off x="619" y="1435"/>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6311" name="Rectangle 7"/>
            <p:cNvSpPr>
              <a:spLocks noChangeArrowheads="1"/>
            </p:cNvSpPr>
            <p:nvPr/>
          </p:nvSpPr>
          <p:spPr bwMode="auto">
            <a:xfrm>
              <a:off x="1421" y="2827"/>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2p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6312" name="Rectangle 8"/>
            <p:cNvSpPr>
              <a:spLocks noChangeArrowheads="1"/>
            </p:cNvSpPr>
            <p:nvPr/>
          </p:nvSpPr>
          <p:spPr bwMode="auto">
            <a:xfrm>
              <a:off x="1421" y="1819"/>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6313" name="Rectangle 9"/>
            <p:cNvSpPr>
              <a:spLocks noChangeArrowheads="1"/>
            </p:cNvSpPr>
            <p:nvPr/>
          </p:nvSpPr>
          <p:spPr bwMode="auto">
            <a:xfrm>
              <a:off x="1421" y="868"/>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6314" name="Rectangle 10"/>
            <p:cNvSpPr>
              <a:spLocks noChangeArrowheads="1"/>
            </p:cNvSpPr>
            <p:nvPr/>
          </p:nvSpPr>
          <p:spPr bwMode="auto">
            <a:xfrm>
              <a:off x="2618" y="1099"/>
              <a:ext cx="385"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3d</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6315" name="Rectangle 11"/>
            <p:cNvSpPr>
              <a:spLocks noChangeArrowheads="1"/>
            </p:cNvSpPr>
            <p:nvPr/>
          </p:nvSpPr>
          <p:spPr bwMode="auto">
            <a:xfrm>
              <a:off x="2618" y="187"/>
              <a:ext cx="385"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4d</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6316" name="Rectangle 12"/>
            <p:cNvSpPr>
              <a:spLocks noChangeArrowheads="1"/>
            </p:cNvSpPr>
            <p:nvPr/>
          </p:nvSpPr>
          <p:spPr bwMode="auto">
            <a:xfrm>
              <a:off x="618" y="451"/>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5s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6317" name="Rectangle 13"/>
            <p:cNvSpPr>
              <a:spLocks noChangeArrowheads="1"/>
            </p:cNvSpPr>
            <p:nvPr/>
          </p:nvSpPr>
          <p:spPr bwMode="auto">
            <a:xfrm>
              <a:off x="1421" y="4"/>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5p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15381" name="Rectangle 14"/>
            <p:cNvSpPr>
              <a:spLocks noChangeArrowheads="1"/>
            </p:cNvSpPr>
            <p:nvPr/>
          </p:nvSpPr>
          <p:spPr bwMode="auto">
            <a:xfrm>
              <a:off x="1333" y="311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82" name="Rectangle 15"/>
            <p:cNvSpPr>
              <a:spLocks noChangeArrowheads="1"/>
            </p:cNvSpPr>
            <p:nvPr/>
          </p:nvSpPr>
          <p:spPr bwMode="auto">
            <a:xfrm>
              <a:off x="1510" y="311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83" name="Rectangle 16"/>
            <p:cNvSpPr>
              <a:spLocks noChangeArrowheads="1"/>
            </p:cNvSpPr>
            <p:nvPr/>
          </p:nvSpPr>
          <p:spPr bwMode="auto">
            <a:xfrm>
              <a:off x="1687" y="311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84" name="Rectangle 17"/>
            <p:cNvSpPr>
              <a:spLocks noChangeArrowheads="1"/>
            </p:cNvSpPr>
            <p:nvPr/>
          </p:nvSpPr>
          <p:spPr bwMode="auto">
            <a:xfrm>
              <a:off x="713" y="4032"/>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85" name="Rectangle 18"/>
            <p:cNvSpPr>
              <a:spLocks noChangeArrowheads="1"/>
            </p:cNvSpPr>
            <p:nvPr/>
          </p:nvSpPr>
          <p:spPr bwMode="auto">
            <a:xfrm>
              <a:off x="713" y="344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86" name="Rectangle 19"/>
            <p:cNvSpPr>
              <a:spLocks noChangeArrowheads="1"/>
            </p:cNvSpPr>
            <p:nvPr/>
          </p:nvSpPr>
          <p:spPr bwMode="auto">
            <a:xfrm>
              <a:off x="713" y="267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87" name="Rectangle 20"/>
            <p:cNvSpPr>
              <a:spLocks noChangeArrowheads="1"/>
            </p:cNvSpPr>
            <p:nvPr/>
          </p:nvSpPr>
          <p:spPr bwMode="auto">
            <a:xfrm>
              <a:off x="713" y="171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88" name="Rectangle 21"/>
            <p:cNvSpPr>
              <a:spLocks noChangeArrowheads="1"/>
            </p:cNvSpPr>
            <p:nvPr/>
          </p:nvSpPr>
          <p:spPr bwMode="auto">
            <a:xfrm>
              <a:off x="713" y="75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89" name="Rectangle 22"/>
            <p:cNvSpPr>
              <a:spLocks noChangeArrowheads="1"/>
            </p:cNvSpPr>
            <p:nvPr/>
          </p:nvSpPr>
          <p:spPr bwMode="auto">
            <a:xfrm>
              <a:off x="1333" y="215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90" name="Rectangle 23"/>
            <p:cNvSpPr>
              <a:spLocks noChangeArrowheads="1"/>
            </p:cNvSpPr>
            <p:nvPr/>
          </p:nvSpPr>
          <p:spPr bwMode="auto">
            <a:xfrm>
              <a:off x="1510" y="215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91" name="Rectangle 24"/>
            <p:cNvSpPr>
              <a:spLocks noChangeArrowheads="1"/>
            </p:cNvSpPr>
            <p:nvPr/>
          </p:nvSpPr>
          <p:spPr bwMode="auto">
            <a:xfrm>
              <a:off x="1687" y="215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92" name="Rectangle 25"/>
            <p:cNvSpPr>
              <a:spLocks noChangeArrowheads="1"/>
            </p:cNvSpPr>
            <p:nvPr/>
          </p:nvSpPr>
          <p:spPr bwMode="auto">
            <a:xfrm>
              <a:off x="1333" y="119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93" name="Rectangle 26"/>
            <p:cNvSpPr>
              <a:spLocks noChangeArrowheads="1"/>
            </p:cNvSpPr>
            <p:nvPr/>
          </p:nvSpPr>
          <p:spPr bwMode="auto">
            <a:xfrm>
              <a:off x="1510" y="119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94" name="Rectangle 27"/>
            <p:cNvSpPr>
              <a:spLocks noChangeArrowheads="1"/>
            </p:cNvSpPr>
            <p:nvPr/>
          </p:nvSpPr>
          <p:spPr bwMode="auto">
            <a:xfrm>
              <a:off x="1687" y="119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95" name="Rectangle 28"/>
            <p:cNvSpPr>
              <a:spLocks noChangeArrowheads="1"/>
            </p:cNvSpPr>
            <p:nvPr/>
          </p:nvSpPr>
          <p:spPr bwMode="auto">
            <a:xfrm>
              <a:off x="1333" y="32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96" name="Rectangle 29"/>
            <p:cNvSpPr>
              <a:spLocks noChangeArrowheads="1"/>
            </p:cNvSpPr>
            <p:nvPr/>
          </p:nvSpPr>
          <p:spPr bwMode="auto">
            <a:xfrm>
              <a:off x="1510" y="32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97" name="Rectangle 30"/>
            <p:cNvSpPr>
              <a:spLocks noChangeArrowheads="1"/>
            </p:cNvSpPr>
            <p:nvPr/>
          </p:nvSpPr>
          <p:spPr bwMode="auto">
            <a:xfrm>
              <a:off x="1687" y="327"/>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98" name="Rectangle 31"/>
            <p:cNvSpPr>
              <a:spLocks noChangeArrowheads="1"/>
            </p:cNvSpPr>
            <p:nvPr/>
          </p:nvSpPr>
          <p:spPr bwMode="auto">
            <a:xfrm>
              <a:off x="2352"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399" name="Rectangle 32"/>
            <p:cNvSpPr>
              <a:spLocks noChangeArrowheads="1"/>
            </p:cNvSpPr>
            <p:nvPr/>
          </p:nvSpPr>
          <p:spPr bwMode="auto">
            <a:xfrm>
              <a:off x="2529"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400" name="Rectangle 33"/>
            <p:cNvSpPr>
              <a:spLocks noChangeArrowheads="1"/>
            </p:cNvSpPr>
            <p:nvPr/>
          </p:nvSpPr>
          <p:spPr bwMode="auto">
            <a:xfrm>
              <a:off x="2706" y="1383"/>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401" name="Rectangle 34"/>
            <p:cNvSpPr>
              <a:spLocks noChangeArrowheads="1"/>
            </p:cNvSpPr>
            <p:nvPr/>
          </p:nvSpPr>
          <p:spPr bwMode="auto">
            <a:xfrm>
              <a:off x="2884"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402" name="Rectangle 35"/>
            <p:cNvSpPr>
              <a:spLocks noChangeArrowheads="1"/>
            </p:cNvSpPr>
            <p:nvPr/>
          </p:nvSpPr>
          <p:spPr bwMode="auto">
            <a:xfrm>
              <a:off x="3061"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403" name="Rectangle 36"/>
            <p:cNvSpPr>
              <a:spLocks noChangeArrowheads="1"/>
            </p:cNvSpPr>
            <p:nvPr/>
          </p:nvSpPr>
          <p:spPr bwMode="auto">
            <a:xfrm>
              <a:off x="2352"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404" name="Rectangle 37"/>
            <p:cNvSpPr>
              <a:spLocks noChangeArrowheads="1"/>
            </p:cNvSpPr>
            <p:nvPr/>
          </p:nvSpPr>
          <p:spPr bwMode="auto">
            <a:xfrm>
              <a:off x="2529"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405" name="Rectangle 38"/>
            <p:cNvSpPr>
              <a:spLocks noChangeArrowheads="1"/>
            </p:cNvSpPr>
            <p:nvPr/>
          </p:nvSpPr>
          <p:spPr bwMode="auto">
            <a:xfrm>
              <a:off x="2706" y="47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406" name="Rectangle 39"/>
            <p:cNvSpPr>
              <a:spLocks noChangeArrowheads="1"/>
            </p:cNvSpPr>
            <p:nvPr/>
          </p:nvSpPr>
          <p:spPr bwMode="auto">
            <a:xfrm>
              <a:off x="2884"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407" name="Rectangle 40"/>
            <p:cNvSpPr>
              <a:spLocks noChangeArrowheads="1"/>
            </p:cNvSpPr>
            <p:nvPr/>
          </p:nvSpPr>
          <p:spPr bwMode="auto">
            <a:xfrm>
              <a:off x="3061"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5408" name="Line 41"/>
            <p:cNvSpPr>
              <a:spLocks noChangeShapeType="1"/>
            </p:cNvSpPr>
            <p:nvPr/>
          </p:nvSpPr>
          <p:spPr bwMode="auto">
            <a:xfrm flipV="1">
              <a:off x="358" y="144"/>
              <a:ext cx="0" cy="412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226346" name="Text Box 42"/>
            <p:cNvSpPr txBox="1">
              <a:spLocks noChangeArrowheads="1"/>
            </p:cNvSpPr>
            <p:nvPr/>
          </p:nvSpPr>
          <p:spPr bwMode="auto">
            <a:xfrm>
              <a:off x="0" y="273"/>
              <a:ext cx="296" cy="404"/>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3600" i="1" kern="1200">
                  <a:solidFill>
                    <a:srgbClr val="3333CC"/>
                  </a:solidFill>
                  <a:effectLst>
                    <a:outerShdw blurRad="38100" dist="38100" dir="2700000" algn="tl">
                      <a:srgbClr val="C0C0C0"/>
                    </a:outerShdw>
                  </a:effectLst>
                  <a:uFillTx/>
                  <a:latin typeface="Comic Sans MS" pitchFamily="66" charset="0"/>
                </a:rPr>
                <a:t>E</a:t>
              </a:r>
              <a:endParaRPr lang="it-IT" sz="3600" i="1" kern="1200">
                <a:solidFill>
                  <a:srgbClr val="3333CC"/>
                </a:solidFill>
                <a:effectLst>
                  <a:outerShdw blurRad="38100" dist="38100" dir="2700000" algn="tl">
                    <a:srgbClr val="C0C0C0"/>
                  </a:outerShdw>
                </a:effectLst>
                <a:uFillTx/>
                <a:latin typeface="Comic Sans MS" pitchFamily="66" charset="0"/>
              </a:endParaRPr>
            </a:p>
          </p:txBody>
        </p:sp>
      </p:grpSp>
      <p:sp>
        <p:nvSpPr>
          <p:cNvPr id="226347" name="Text Box 43"/>
          <p:cNvSpPr txBox="1">
            <a:spLocks noChangeArrowheads="1"/>
          </p:cNvSpPr>
          <p:nvPr/>
        </p:nvSpPr>
        <p:spPr bwMode="auto">
          <a:xfrm>
            <a:off x="4819650" y="4232275"/>
            <a:ext cx="4224338" cy="1373188"/>
          </a:xfrm>
          <a:prstGeom prst="rect">
            <a:avLst/>
          </a:prstGeom>
          <a:noFill/>
          <a:ln w="9525">
            <a:noFill/>
            <a:miter lim="800000"/>
            <a:headEnd/>
            <a:tailEnd/>
          </a:ln>
          <a:effectLst/>
        </p:spPr>
        <p:txBody>
          <a:bodyPr>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rPr>
              <a:t>Elio </a:t>
            </a:r>
          </a:p>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rPr>
              <a:t>ha 2 elettroni.</a:t>
            </a:r>
          </a:p>
          <a:p>
            <a:pPr marL="0" marR="0" fontAlgn="base" hangingPunct="1">
              <a:spcBef>
                <a:spcPct val="0"/>
              </a:spcBef>
              <a:spcAft>
                <a:spcPct val="0"/>
              </a:spcAft>
              <a:defRPr/>
            </a:pPr>
            <a:endParaRPr lang="en-US" sz="2800" i="1" kern="1200">
              <a:solidFill>
                <a:srgbClr val="FF0000"/>
              </a:solidFill>
              <a:effectLst>
                <a:outerShdw blurRad="38100" dist="38100" dir="2700000" algn="tl">
                  <a:srgbClr val="C0C0C0"/>
                </a:outerShdw>
              </a:effectLst>
              <a:uFillTx/>
              <a:latin typeface="Comic Sans MS" pitchFamily="66" charset="0"/>
            </a:endParaRPr>
          </a:p>
        </p:txBody>
      </p:sp>
      <p:sp>
        <p:nvSpPr>
          <p:cNvPr id="226348" name="Rectangle 44"/>
          <p:cNvSpPr>
            <a:spLocks noChangeArrowheads="1"/>
          </p:cNvSpPr>
          <p:nvPr/>
        </p:nvSpPr>
        <p:spPr bwMode="auto">
          <a:xfrm>
            <a:off x="1435100" y="6423025"/>
            <a:ext cx="368300" cy="274638"/>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grpSp>
        <p:nvGrpSpPr>
          <p:cNvPr id="3" name="Group 45"/>
          <p:cNvGrpSpPr>
            <a:grpSpLocks/>
          </p:cNvGrpSpPr>
          <p:nvPr/>
        </p:nvGrpSpPr>
        <p:grpSpPr bwMode="auto">
          <a:xfrm>
            <a:off x="2447925" y="4979989"/>
            <a:ext cx="793750" cy="282575"/>
            <a:chOff x="1302" y="3137"/>
            <a:chExt cx="500" cy="178"/>
          </a:xfrm>
        </p:grpSpPr>
        <p:sp>
          <p:nvSpPr>
            <p:cNvPr id="226350" name="Rectangle 46"/>
            <p:cNvSpPr>
              <a:spLocks noChangeArrowheads="1"/>
            </p:cNvSpPr>
            <p:nvPr/>
          </p:nvSpPr>
          <p:spPr bwMode="auto">
            <a:xfrm>
              <a:off x="1686" y="3142"/>
              <a:ext cx="116"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26351" name="Rectangle 47"/>
            <p:cNvSpPr>
              <a:spLocks noChangeArrowheads="1"/>
            </p:cNvSpPr>
            <p:nvPr/>
          </p:nvSpPr>
          <p:spPr bwMode="auto">
            <a:xfrm>
              <a:off x="1506" y="3142"/>
              <a:ext cx="116"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26352" name="Rectangle 48"/>
            <p:cNvSpPr>
              <a:spLocks noChangeArrowheads="1"/>
            </p:cNvSpPr>
            <p:nvPr/>
          </p:nvSpPr>
          <p:spPr bwMode="auto">
            <a:xfrm>
              <a:off x="1302" y="3137"/>
              <a:ext cx="116"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endParaRPr lang="it-IT" sz="1200" b="1" kern="1200">
                <a:solidFill>
                  <a:srgbClr val="3333CC"/>
                </a:solidFill>
                <a:effectLst>
                  <a:outerShdw blurRad="38100" dist="38100" dir="2700000" algn="tl">
                    <a:srgbClr val="C0C0C0"/>
                  </a:outerShdw>
                </a:effectLst>
                <a:uFillTx/>
                <a:sym typeface="Symbol" pitchFamily="18" charset="2"/>
              </a:endParaRPr>
            </a:p>
          </p:txBody>
        </p:sp>
      </p:grpSp>
      <p:sp>
        <p:nvSpPr>
          <p:cNvPr id="226353" name="Text Box 49"/>
          <p:cNvSpPr txBox="1">
            <a:spLocks noChangeArrowheads="1"/>
          </p:cNvSpPr>
          <p:nvPr/>
        </p:nvSpPr>
        <p:spPr bwMode="auto">
          <a:xfrm>
            <a:off x="5073651" y="5710239"/>
            <a:ext cx="1122363" cy="830997"/>
          </a:xfrm>
          <a:prstGeom prst="rect">
            <a:avLst/>
          </a:prstGeom>
          <a:noFill/>
          <a:ln w="9525">
            <a:noFill/>
            <a:miter lim="800000"/>
            <a:headEnd/>
            <a:tailEnd/>
          </a:ln>
          <a:effectLst/>
        </p:spPr>
        <p:txBody>
          <a:bodyPr>
            <a:spAutoFit/>
          </a:bodyPr>
          <a:lstStyle/>
          <a:p>
            <a:pPr marL="0" marR="0" fontAlgn="base" hangingPunct="1">
              <a:spcBef>
                <a:spcPct val="0"/>
              </a:spcBef>
              <a:spcAft>
                <a:spcPct val="0"/>
              </a:spcAft>
              <a:defRPr/>
            </a:pPr>
            <a:r>
              <a:rPr lang="en-US" i="1" kern="1200">
                <a:solidFill>
                  <a:srgbClr val="FF0000"/>
                </a:solidFill>
                <a:effectLst>
                  <a:outerShdw blurRad="38100" dist="38100" dir="2700000" algn="tl">
                    <a:srgbClr val="C0C0C0"/>
                  </a:outerShdw>
                </a:effectLst>
                <a:uFillTx/>
              </a:rPr>
              <a:t>1s</a:t>
            </a:r>
            <a:r>
              <a:rPr lang="en-US" i="1" kern="1200" baseline="30000">
                <a:solidFill>
                  <a:srgbClr val="FF0000"/>
                </a:solidFill>
                <a:effectLst>
                  <a:outerShdw blurRad="38100" dist="38100" dir="2700000" algn="tl">
                    <a:srgbClr val="C0C0C0"/>
                  </a:outerShdw>
                </a:effectLst>
                <a:uFillTx/>
              </a:rPr>
              <a:t>2</a:t>
            </a:r>
            <a:r>
              <a:rPr lang="en-US" i="1" kern="1200">
                <a:solidFill>
                  <a:srgbClr val="FF0000"/>
                </a:solidFill>
                <a:effectLst>
                  <a:outerShdw blurRad="38100" dist="38100" dir="2700000" algn="tl">
                    <a:srgbClr val="C0C0C0"/>
                  </a:outerShdw>
                </a:effectLst>
                <a:uFillTx/>
              </a:rPr>
              <a:t> </a:t>
            </a:r>
            <a:endParaRPr lang="it-IT" b="1" kern="1200">
              <a:solidFill>
                <a:srgbClr val="FF0000"/>
              </a:solidFill>
              <a:effectLst>
                <a:outerShdw blurRad="38100" dist="38100" dir="2700000" algn="tl">
                  <a:srgbClr val="C0C0C0"/>
                </a:outerShdw>
              </a:effectLst>
              <a:uFillTx/>
            </a:endParaRPr>
          </a:p>
          <a:p>
            <a:pPr marL="0" marR="0" fontAlgn="base" hangingPunct="1">
              <a:spcBef>
                <a:spcPct val="0"/>
              </a:spcBef>
              <a:spcAft>
                <a:spcPct val="0"/>
              </a:spcAft>
              <a:defRPr/>
            </a:pPr>
            <a:endParaRPr lang="it-IT" kern="1200">
              <a:uFillTx/>
            </a:endParaRPr>
          </a:p>
        </p:txBody>
      </p:sp>
    </p:spTree>
    <p:extLst>
      <p:ext uri="{BB962C8B-B14F-4D97-AF65-F5344CB8AC3E}">
        <p14:creationId xmlns:p14="http://schemas.microsoft.com/office/powerpoint/2010/main" val="1988555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6347"/>
                                        </p:tgtEl>
                                        <p:attrNameLst>
                                          <p:attrName>style.visibility</p:attrName>
                                        </p:attrNameLst>
                                      </p:cBhvr>
                                      <p:to>
                                        <p:strVal val="visible"/>
                                      </p:to>
                                    </p:set>
                                    <p:animEffect transition="in" filter="wipe(up)">
                                      <p:cBhvr>
                                        <p:cTn id="7" dur="500"/>
                                        <p:tgtEl>
                                          <p:spTgt spid="226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2634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2" fill="hold" grpId="0" nodeType="clickEffect">
                                  <p:stCondLst>
                                    <p:cond delay="0"/>
                                  </p:stCondLst>
                                  <p:childTnLst>
                                    <p:set>
                                      <p:cBhvr>
                                        <p:cTn id="19" dur="1" fill="hold">
                                          <p:stCondLst>
                                            <p:cond delay="0"/>
                                          </p:stCondLst>
                                        </p:cTn>
                                        <p:tgtEl>
                                          <p:spTgt spid="226353"/>
                                        </p:tgtEl>
                                        <p:attrNameLst>
                                          <p:attrName>style.visibility</p:attrName>
                                        </p:attrNameLst>
                                      </p:cBhvr>
                                      <p:to>
                                        <p:strVal val="visible"/>
                                      </p:to>
                                    </p:set>
                                    <p:animEffect transition="in" filter="slide(fromRight)">
                                      <p:cBhvr>
                                        <p:cTn id="20" dur="500"/>
                                        <p:tgtEl>
                                          <p:spTgt spid="226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47" grpId="0" autoUpdateAnimBg="0"/>
      <p:bldP spid="226348" grpId="0" autoUpdateAnimBg="0"/>
      <p:bldP spid="22635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381001" y="6350"/>
            <a:ext cx="5140325" cy="6775450"/>
            <a:chOff x="0" y="4"/>
            <a:chExt cx="3238" cy="4268"/>
          </a:xfrm>
        </p:grpSpPr>
        <p:sp>
          <p:nvSpPr>
            <p:cNvPr id="227331" name="Rectangle 3"/>
            <p:cNvSpPr>
              <a:spLocks noChangeArrowheads="1"/>
            </p:cNvSpPr>
            <p:nvPr/>
          </p:nvSpPr>
          <p:spPr bwMode="auto">
            <a:xfrm>
              <a:off x="626" y="3748"/>
              <a:ext cx="326"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1s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7332" name="Rectangle 4"/>
            <p:cNvSpPr>
              <a:spLocks noChangeArrowheads="1"/>
            </p:cNvSpPr>
            <p:nvPr/>
          </p:nvSpPr>
          <p:spPr bwMode="auto">
            <a:xfrm>
              <a:off x="616" y="3163"/>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2s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7333" name="Rectangle 5"/>
            <p:cNvSpPr>
              <a:spLocks noChangeArrowheads="1"/>
            </p:cNvSpPr>
            <p:nvPr/>
          </p:nvSpPr>
          <p:spPr bwMode="auto">
            <a:xfrm>
              <a:off x="618" y="2395"/>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7334" name="Rectangle 6"/>
            <p:cNvSpPr>
              <a:spLocks noChangeArrowheads="1"/>
            </p:cNvSpPr>
            <p:nvPr/>
          </p:nvSpPr>
          <p:spPr bwMode="auto">
            <a:xfrm>
              <a:off x="619" y="1435"/>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7335" name="Rectangle 7"/>
            <p:cNvSpPr>
              <a:spLocks noChangeArrowheads="1"/>
            </p:cNvSpPr>
            <p:nvPr/>
          </p:nvSpPr>
          <p:spPr bwMode="auto">
            <a:xfrm>
              <a:off x="1421" y="2827"/>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2p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7336" name="Rectangle 8"/>
            <p:cNvSpPr>
              <a:spLocks noChangeArrowheads="1"/>
            </p:cNvSpPr>
            <p:nvPr/>
          </p:nvSpPr>
          <p:spPr bwMode="auto">
            <a:xfrm>
              <a:off x="1421" y="1819"/>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7337" name="Rectangle 9"/>
            <p:cNvSpPr>
              <a:spLocks noChangeArrowheads="1"/>
            </p:cNvSpPr>
            <p:nvPr/>
          </p:nvSpPr>
          <p:spPr bwMode="auto">
            <a:xfrm>
              <a:off x="1421" y="868"/>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7338" name="Rectangle 10"/>
            <p:cNvSpPr>
              <a:spLocks noChangeArrowheads="1"/>
            </p:cNvSpPr>
            <p:nvPr/>
          </p:nvSpPr>
          <p:spPr bwMode="auto">
            <a:xfrm>
              <a:off x="2618" y="1099"/>
              <a:ext cx="385"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3d</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7339" name="Rectangle 11"/>
            <p:cNvSpPr>
              <a:spLocks noChangeArrowheads="1"/>
            </p:cNvSpPr>
            <p:nvPr/>
          </p:nvSpPr>
          <p:spPr bwMode="auto">
            <a:xfrm>
              <a:off x="2618" y="187"/>
              <a:ext cx="385"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4d</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7340" name="Rectangle 12"/>
            <p:cNvSpPr>
              <a:spLocks noChangeArrowheads="1"/>
            </p:cNvSpPr>
            <p:nvPr/>
          </p:nvSpPr>
          <p:spPr bwMode="auto">
            <a:xfrm>
              <a:off x="618" y="451"/>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5s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7341" name="Rectangle 13"/>
            <p:cNvSpPr>
              <a:spLocks noChangeArrowheads="1"/>
            </p:cNvSpPr>
            <p:nvPr/>
          </p:nvSpPr>
          <p:spPr bwMode="auto">
            <a:xfrm>
              <a:off x="1421" y="4"/>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5p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16406" name="Rectangle 14"/>
            <p:cNvSpPr>
              <a:spLocks noChangeArrowheads="1"/>
            </p:cNvSpPr>
            <p:nvPr/>
          </p:nvSpPr>
          <p:spPr bwMode="auto">
            <a:xfrm>
              <a:off x="1333" y="311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07" name="Rectangle 15"/>
            <p:cNvSpPr>
              <a:spLocks noChangeArrowheads="1"/>
            </p:cNvSpPr>
            <p:nvPr/>
          </p:nvSpPr>
          <p:spPr bwMode="auto">
            <a:xfrm>
              <a:off x="1510" y="311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08" name="Rectangle 16"/>
            <p:cNvSpPr>
              <a:spLocks noChangeArrowheads="1"/>
            </p:cNvSpPr>
            <p:nvPr/>
          </p:nvSpPr>
          <p:spPr bwMode="auto">
            <a:xfrm>
              <a:off x="1687" y="311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09" name="Rectangle 17"/>
            <p:cNvSpPr>
              <a:spLocks noChangeArrowheads="1"/>
            </p:cNvSpPr>
            <p:nvPr/>
          </p:nvSpPr>
          <p:spPr bwMode="auto">
            <a:xfrm>
              <a:off x="713" y="4032"/>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10" name="Rectangle 18"/>
            <p:cNvSpPr>
              <a:spLocks noChangeArrowheads="1"/>
            </p:cNvSpPr>
            <p:nvPr/>
          </p:nvSpPr>
          <p:spPr bwMode="auto">
            <a:xfrm>
              <a:off x="713" y="344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11" name="Rectangle 19"/>
            <p:cNvSpPr>
              <a:spLocks noChangeArrowheads="1"/>
            </p:cNvSpPr>
            <p:nvPr/>
          </p:nvSpPr>
          <p:spPr bwMode="auto">
            <a:xfrm>
              <a:off x="713" y="267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12" name="Rectangle 20"/>
            <p:cNvSpPr>
              <a:spLocks noChangeArrowheads="1"/>
            </p:cNvSpPr>
            <p:nvPr/>
          </p:nvSpPr>
          <p:spPr bwMode="auto">
            <a:xfrm>
              <a:off x="713" y="171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13" name="Rectangle 21"/>
            <p:cNvSpPr>
              <a:spLocks noChangeArrowheads="1"/>
            </p:cNvSpPr>
            <p:nvPr/>
          </p:nvSpPr>
          <p:spPr bwMode="auto">
            <a:xfrm>
              <a:off x="713" y="75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14" name="Rectangle 22"/>
            <p:cNvSpPr>
              <a:spLocks noChangeArrowheads="1"/>
            </p:cNvSpPr>
            <p:nvPr/>
          </p:nvSpPr>
          <p:spPr bwMode="auto">
            <a:xfrm>
              <a:off x="1333" y="215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15" name="Rectangle 23"/>
            <p:cNvSpPr>
              <a:spLocks noChangeArrowheads="1"/>
            </p:cNvSpPr>
            <p:nvPr/>
          </p:nvSpPr>
          <p:spPr bwMode="auto">
            <a:xfrm>
              <a:off x="1510" y="215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16" name="Rectangle 24"/>
            <p:cNvSpPr>
              <a:spLocks noChangeArrowheads="1"/>
            </p:cNvSpPr>
            <p:nvPr/>
          </p:nvSpPr>
          <p:spPr bwMode="auto">
            <a:xfrm>
              <a:off x="1687" y="215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17" name="Rectangle 25"/>
            <p:cNvSpPr>
              <a:spLocks noChangeArrowheads="1"/>
            </p:cNvSpPr>
            <p:nvPr/>
          </p:nvSpPr>
          <p:spPr bwMode="auto">
            <a:xfrm>
              <a:off x="1333" y="119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18" name="Rectangle 26"/>
            <p:cNvSpPr>
              <a:spLocks noChangeArrowheads="1"/>
            </p:cNvSpPr>
            <p:nvPr/>
          </p:nvSpPr>
          <p:spPr bwMode="auto">
            <a:xfrm>
              <a:off x="1510" y="119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19" name="Rectangle 27"/>
            <p:cNvSpPr>
              <a:spLocks noChangeArrowheads="1"/>
            </p:cNvSpPr>
            <p:nvPr/>
          </p:nvSpPr>
          <p:spPr bwMode="auto">
            <a:xfrm>
              <a:off x="1687" y="119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20" name="Rectangle 28"/>
            <p:cNvSpPr>
              <a:spLocks noChangeArrowheads="1"/>
            </p:cNvSpPr>
            <p:nvPr/>
          </p:nvSpPr>
          <p:spPr bwMode="auto">
            <a:xfrm>
              <a:off x="1333" y="32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21" name="Rectangle 29"/>
            <p:cNvSpPr>
              <a:spLocks noChangeArrowheads="1"/>
            </p:cNvSpPr>
            <p:nvPr/>
          </p:nvSpPr>
          <p:spPr bwMode="auto">
            <a:xfrm>
              <a:off x="1510" y="32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22" name="Rectangle 30"/>
            <p:cNvSpPr>
              <a:spLocks noChangeArrowheads="1"/>
            </p:cNvSpPr>
            <p:nvPr/>
          </p:nvSpPr>
          <p:spPr bwMode="auto">
            <a:xfrm>
              <a:off x="1687" y="327"/>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23" name="Rectangle 31"/>
            <p:cNvSpPr>
              <a:spLocks noChangeArrowheads="1"/>
            </p:cNvSpPr>
            <p:nvPr/>
          </p:nvSpPr>
          <p:spPr bwMode="auto">
            <a:xfrm>
              <a:off x="2352"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24" name="Rectangle 32"/>
            <p:cNvSpPr>
              <a:spLocks noChangeArrowheads="1"/>
            </p:cNvSpPr>
            <p:nvPr/>
          </p:nvSpPr>
          <p:spPr bwMode="auto">
            <a:xfrm>
              <a:off x="2529"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25" name="Rectangle 33"/>
            <p:cNvSpPr>
              <a:spLocks noChangeArrowheads="1"/>
            </p:cNvSpPr>
            <p:nvPr/>
          </p:nvSpPr>
          <p:spPr bwMode="auto">
            <a:xfrm>
              <a:off x="2706" y="1383"/>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26" name="Rectangle 34"/>
            <p:cNvSpPr>
              <a:spLocks noChangeArrowheads="1"/>
            </p:cNvSpPr>
            <p:nvPr/>
          </p:nvSpPr>
          <p:spPr bwMode="auto">
            <a:xfrm>
              <a:off x="2884"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27" name="Rectangle 35"/>
            <p:cNvSpPr>
              <a:spLocks noChangeArrowheads="1"/>
            </p:cNvSpPr>
            <p:nvPr/>
          </p:nvSpPr>
          <p:spPr bwMode="auto">
            <a:xfrm>
              <a:off x="3061"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28" name="Rectangle 36"/>
            <p:cNvSpPr>
              <a:spLocks noChangeArrowheads="1"/>
            </p:cNvSpPr>
            <p:nvPr/>
          </p:nvSpPr>
          <p:spPr bwMode="auto">
            <a:xfrm>
              <a:off x="2352"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29" name="Rectangle 37"/>
            <p:cNvSpPr>
              <a:spLocks noChangeArrowheads="1"/>
            </p:cNvSpPr>
            <p:nvPr/>
          </p:nvSpPr>
          <p:spPr bwMode="auto">
            <a:xfrm>
              <a:off x="2529"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30" name="Rectangle 38"/>
            <p:cNvSpPr>
              <a:spLocks noChangeArrowheads="1"/>
            </p:cNvSpPr>
            <p:nvPr/>
          </p:nvSpPr>
          <p:spPr bwMode="auto">
            <a:xfrm>
              <a:off x="2706" y="47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31" name="Rectangle 39"/>
            <p:cNvSpPr>
              <a:spLocks noChangeArrowheads="1"/>
            </p:cNvSpPr>
            <p:nvPr/>
          </p:nvSpPr>
          <p:spPr bwMode="auto">
            <a:xfrm>
              <a:off x="2884"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32" name="Rectangle 40"/>
            <p:cNvSpPr>
              <a:spLocks noChangeArrowheads="1"/>
            </p:cNvSpPr>
            <p:nvPr/>
          </p:nvSpPr>
          <p:spPr bwMode="auto">
            <a:xfrm>
              <a:off x="3061"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6433" name="Line 41"/>
            <p:cNvSpPr>
              <a:spLocks noChangeShapeType="1"/>
            </p:cNvSpPr>
            <p:nvPr/>
          </p:nvSpPr>
          <p:spPr bwMode="auto">
            <a:xfrm flipV="1">
              <a:off x="358" y="144"/>
              <a:ext cx="0" cy="412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227370" name="Text Box 42"/>
            <p:cNvSpPr txBox="1">
              <a:spLocks noChangeArrowheads="1"/>
            </p:cNvSpPr>
            <p:nvPr/>
          </p:nvSpPr>
          <p:spPr bwMode="auto">
            <a:xfrm>
              <a:off x="0" y="273"/>
              <a:ext cx="296" cy="404"/>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3600" i="1" kern="1200">
                  <a:solidFill>
                    <a:srgbClr val="3333CC"/>
                  </a:solidFill>
                  <a:effectLst>
                    <a:outerShdw blurRad="38100" dist="38100" dir="2700000" algn="tl">
                      <a:srgbClr val="C0C0C0"/>
                    </a:outerShdw>
                  </a:effectLst>
                  <a:uFillTx/>
                  <a:latin typeface="Comic Sans MS" pitchFamily="66" charset="0"/>
                </a:rPr>
                <a:t>E</a:t>
              </a:r>
              <a:endParaRPr lang="it-IT" sz="3600" i="1" kern="1200">
                <a:solidFill>
                  <a:srgbClr val="3333CC"/>
                </a:solidFill>
                <a:effectLst>
                  <a:outerShdw blurRad="38100" dist="38100" dir="2700000" algn="tl">
                    <a:srgbClr val="C0C0C0"/>
                  </a:outerShdw>
                </a:effectLst>
                <a:uFillTx/>
                <a:latin typeface="Comic Sans MS" pitchFamily="66" charset="0"/>
              </a:endParaRPr>
            </a:p>
          </p:txBody>
        </p:sp>
      </p:grpSp>
      <p:sp>
        <p:nvSpPr>
          <p:cNvPr id="227371" name="Text Box 43"/>
          <p:cNvSpPr txBox="1">
            <a:spLocks noChangeArrowheads="1"/>
          </p:cNvSpPr>
          <p:nvPr/>
        </p:nvSpPr>
        <p:spPr bwMode="auto">
          <a:xfrm>
            <a:off x="4819650" y="4232275"/>
            <a:ext cx="4224338" cy="1373188"/>
          </a:xfrm>
          <a:prstGeom prst="rect">
            <a:avLst/>
          </a:prstGeom>
          <a:noFill/>
          <a:ln w="9525">
            <a:noFill/>
            <a:miter lim="800000"/>
            <a:headEnd/>
            <a:tailEnd/>
          </a:ln>
          <a:effectLst/>
        </p:spPr>
        <p:txBody>
          <a:bodyPr>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rPr>
              <a:t>Litio, </a:t>
            </a:r>
          </a:p>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rPr>
              <a:t>ha 3 elettroni.</a:t>
            </a:r>
          </a:p>
          <a:p>
            <a:pPr marL="0" marR="0" fontAlgn="base" hangingPunct="1">
              <a:spcBef>
                <a:spcPct val="0"/>
              </a:spcBef>
              <a:spcAft>
                <a:spcPct val="0"/>
              </a:spcAft>
              <a:defRPr/>
            </a:pPr>
            <a:endParaRPr lang="en-US" sz="2800" i="1" kern="1200">
              <a:solidFill>
                <a:srgbClr val="FF0000"/>
              </a:solidFill>
              <a:effectLst>
                <a:outerShdw blurRad="38100" dist="38100" dir="2700000" algn="tl">
                  <a:srgbClr val="C0C0C0"/>
                </a:outerShdw>
              </a:effectLst>
              <a:uFillTx/>
              <a:latin typeface="Comic Sans MS" pitchFamily="66" charset="0"/>
            </a:endParaRPr>
          </a:p>
        </p:txBody>
      </p:sp>
      <p:sp>
        <p:nvSpPr>
          <p:cNvPr id="227372" name="Rectangle 44"/>
          <p:cNvSpPr>
            <a:spLocks noChangeArrowheads="1"/>
          </p:cNvSpPr>
          <p:nvPr/>
        </p:nvSpPr>
        <p:spPr bwMode="auto">
          <a:xfrm>
            <a:off x="1435100" y="6423025"/>
            <a:ext cx="368300" cy="274638"/>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27373" name="Rectangle 45"/>
          <p:cNvSpPr>
            <a:spLocks noChangeArrowheads="1"/>
          </p:cNvSpPr>
          <p:nvPr/>
        </p:nvSpPr>
        <p:spPr bwMode="auto">
          <a:xfrm>
            <a:off x="1457326" y="5492750"/>
            <a:ext cx="276225" cy="274638"/>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grpSp>
        <p:nvGrpSpPr>
          <p:cNvPr id="16390" name="Group 46"/>
          <p:cNvGrpSpPr>
            <a:grpSpLocks/>
          </p:cNvGrpSpPr>
          <p:nvPr/>
        </p:nvGrpSpPr>
        <p:grpSpPr bwMode="auto">
          <a:xfrm>
            <a:off x="2447925" y="4979989"/>
            <a:ext cx="793750" cy="282575"/>
            <a:chOff x="1302" y="3137"/>
            <a:chExt cx="500" cy="178"/>
          </a:xfrm>
        </p:grpSpPr>
        <p:sp>
          <p:nvSpPr>
            <p:cNvPr id="227375" name="Rectangle 47"/>
            <p:cNvSpPr>
              <a:spLocks noChangeArrowheads="1"/>
            </p:cNvSpPr>
            <p:nvPr/>
          </p:nvSpPr>
          <p:spPr bwMode="auto">
            <a:xfrm>
              <a:off x="1686" y="3142"/>
              <a:ext cx="116"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27376" name="Rectangle 48"/>
            <p:cNvSpPr>
              <a:spLocks noChangeArrowheads="1"/>
            </p:cNvSpPr>
            <p:nvPr/>
          </p:nvSpPr>
          <p:spPr bwMode="auto">
            <a:xfrm>
              <a:off x="1506" y="3142"/>
              <a:ext cx="116"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27377" name="Rectangle 49"/>
            <p:cNvSpPr>
              <a:spLocks noChangeArrowheads="1"/>
            </p:cNvSpPr>
            <p:nvPr/>
          </p:nvSpPr>
          <p:spPr bwMode="auto">
            <a:xfrm>
              <a:off x="1302" y="3137"/>
              <a:ext cx="116"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endParaRPr lang="it-IT" sz="1200" b="1" kern="1200">
                <a:solidFill>
                  <a:srgbClr val="3333CC"/>
                </a:solidFill>
                <a:effectLst>
                  <a:outerShdw blurRad="38100" dist="38100" dir="2700000" algn="tl">
                    <a:srgbClr val="C0C0C0"/>
                  </a:outerShdw>
                </a:effectLst>
                <a:uFillTx/>
                <a:sym typeface="Symbol" pitchFamily="18" charset="2"/>
              </a:endParaRPr>
            </a:p>
          </p:txBody>
        </p:sp>
      </p:grpSp>
      <p:sp>
        <p:nvSpPr>
          <p:cNvPr id="227378" name="Text Box 50"/>
          <p:cNvSpPr txBox="1">
            <a:spLocks noChangeArrowheads="1"/>
          </p:cNvSpPr>
          <p:nvPr/>
        </p:nvSpPr>
        <p:spPr bwMode="auto">
          <a:xfrm>
            <a:off x="5084764" y="5635626"/>
            <a:ext cx="1015021" cy="83099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b="1" i="1" kern="1200">
                <a:solidFill>
                  <a:srgbClr val="FF0000"/>
                </a:solidFill>
                <a:effectLst>
                  <a:outerShdw blurRad="38100" dist="38100" dir="2700000" algn="tl">
                    <a:srgbClr val="C0C0C0"/>
                  </a:outerShdw>
                </a:effectLst>
                <a:uFillTx/>
              </a:rPr>
              <a:t>1s</a:t>
            </a:r>
            <a:r>
              <a:rPr lang="en-US" b="1" i="1" kern="1200" baseline="30000">
                <a:solidFill>
                  <a:srgbClr val="FF0000"/>
                </a:solidFill>
                <a:effectLst>
                  <a:outerShdw blurRad="38100" dist="38100" dir="2700000" algn="tl">
                    <a:srgbClr val="C0C0C0"/>
                  </a:outerShdw>
                </a:effectLst>
                <a:uFillTx/>
              </a:rPr>
              <a:t>2</a:t>
            </a:r>
            <a:r>
              <a:rPr lang="en-US" b="1" i="1" kern="1200">
                <a:solidFill>
                  <a:srgbClr val="FF0000"/>
                </a:solidFill>
                <a:effectLst>
                  <a:outerShdw blurRad="38100" dist="38100" dir="2700000" algn="tl">
                    <a:srgbClr val="C0C0C0"/>
                  </a:outerShdw>
                </a:effectLst>
                <a:uFillTx/>
              </a:rPr>
              <a:t> 2s</a:t>
            </a:r>
            <a:r>
              <a:rPr lang="en-US" b="1" i="1" kern="1200" baseline="30000">
                <a:solidFill>
                  <a:srgbClr val="FF0000"/>
                </a:solidFill>
                <a:effectLst>
                  <a:outerShdw blurRad="38100" dist="38100" dir="2700000" algn="tl">
                    <a:srgbClr val="C0C0C0"/>
                  </a:outerShdw>
                </a:effectLst>
                <a:uFillTx/>
              </a:rPr>
              <a:t>1</a:t>
            </a:r>
            <a:endParaRPr lang="it-IT" b="1" kern="1200" baseline="30000">
              <a:solidFill>
                <a:srgbClr val="FF0000"/>
              </a:solidFill>
              <a:effectLst>
                <a:outerShdw blurRad="38100" dist="38100" dir="2700000" algn="tl">
                  <a:srgbClr val="C0C0C0"/>
                </a:outerShdw>
              </a:effectLst>
              <a:uFillTx/>
            </a:endParaRPr>
          </a:p>
          <a:p>
            <a:pPr marL="0" marR="0" fontAlgn="base" hangingPunct="1">
              <a:spcBef>
                <a:spcPct val="0"/>
              </a:spcBef>
              <a:spcAft>
                <a:spcPct val="0"/>
              </a:spcAft>
              <a:defRPr/>
            </a:pPr>
            <a:endParaRPr lang="it-IT" kern="1200">
              <a:uFillTx/>
            </a:endParaRPr>
          </a:p>
        </p:txBody>
      </p:sp>
    </p:spTree>
    <p:extLst>
      <p:ext uri="{BB962C8B-B14F-4D97-AF65-F5344CB8AC3E}">
        <p14:creationId xmlns:p14="http://schemas.microsoft.com/office/powerpoint/2010/main" val="1585480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7371"/>
                                        </p:tgtEl>
                                        <p:attrNameLst>
                                          <p:attrName>style.visibility</p:attrName>
                                        </p:attrNameLst>
                                      </p:cBhvr>
                                      <p:to>
                                        <p:strVal val="visible"/>
                                      </p:to>
                                    </p:set>
                                    <p:animEffect transition="in" filter="wipe(up)">
                                      <p:cBhvr>
                                        <p:cTn id="7" dur="500"/>
                                        <p:tgtEl>
                                          <p:spTgt spid="227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2737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2737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2" fill="hold" grpId="0" nodeType="clickEffect">
                                  <p:stCondLst>
                                    <p:cond delay="0"/>
                                  </p:stCondLst>
                                  <p:childTnLst>
                                    <p:set>
                                      <p:cBhvr>
                                        <p:cTn id="19" dur="1" fill="hold">
                                          <p:stCondLst>
                                            <p:cond delay="0"/>
                                          </p:stCondLst>
                                        </p:cTn>
                                        <p:tgtEl>
                                          <p:spTgt spid="227378"/>
                                        </p:tgtEl>
                                        <p:attrNameLst>
                                          <p:attrName>style.visibility</p:attrName>
                                        </p:attrNameLst>
                                      </p:cBhvr>
                                      <p:to>
                                        <p:strVal val="visible"/>
                                      </p:to>
                                    </p:set>
                                    <p:animEffect transition="in" filter="slide(fromRight)">
                                      <p:cBhvr>
                                        <p:cTn id="20" dur="500"/>
                                        <p:tgtEl>
                                          <p:spTgt spid="22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71" grpId="0" autoUpdateAnimBg="0"/>
      <p:bldP spid="227372" grpId="0" autoUpdateAnimBg="0"/>
      <p:bldP spid="227373" grpId="0" autoUpdateAnimBg="0"/>
      <p:bldP spid="22737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381001" y="6350"/>
            <a:ext cx="5140325" cy="6775450"/>
            <a:chOff x="0" y="4"/>
            <a:chExt cx="3238" cy="4268"/>
          </a:xfrm>
        </p:grpSpPr>
        <p:sp>
          <p:nvSpPr>
            <p:cNvPr id="217091" name="Rectangle 3"/>
            <p:cNvSpPr>
              <a:spLocks noChangeArrowheads="1"/>
            </p:cNvSpPr>
            <p:nvPr/>
          </p:nvSpPr>
          <p:spPr bwMode="auto">
            <a:xfrm>
              <a:off x="626" y="3748"/>
              <a:ext cx="326"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1s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7092" name="Rectangle 4"/>
            <p:cNvSpPr>
              <a:spLocks noChangeArrowheads="1"/>
            </p:cNvSpPr>
            <p:nvPr/>
          </p:nvSpPr>
          <p:spPr bwMode="auto">
            <a:xfrm>
              <a:off x="616" y="3163"/>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2s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7093" name="Rectangle 5"/>
            <p:cNvSpPr>
              <a:spLocks noChangeArrowheads="1"/>
            </p:cNvSpPr>
            <p:nvPr/>
          </p:nvSpPr>
          <p:spPr bwMode="auto">
            <a:xfrm>
              <a:off x="618" y="2395"/>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7094" name="Rectangle 6"/>
            <p:cNvSpPr>
              <a:spLocks noChangeArrowheads="1"/>
            </p:cNvSpPr>
            <p:nvPr/>
          </p:nvSpPr>
          <p:spPr bwMode="auto">
            <a:xfrm>
              <a:off x="619" y="1435"/>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7095" name="Rectangle 7"/>
            <p:cNvSpPr>
              <a:spLocks noChangeArrowheads="1"/>
            </p:cNvSpPr>
            <p:nvPr/>
          </p:nvSpPr>
          <p:spPr bwMode="auto">
            <a:xfrm>
              <a:off x="1421" y="2827"/>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2p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7096" name="Rectangle 8"/>
            <p:cNvSpPr>
              <a:spLocks noChangeArrowheads="1"/>
            </p:cNvSpPr>
            <p:nvPr/>
          </p:nvSpPr>
          <p:spPr bwMode="auto">
            <a:xfrm>
              <a:off x="1421" y="1819"/>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7097" name="Rectangle 9"/>
            <p:cNvSpPr>
              <a:spLocks noChangeArrowheads="1"/>
            </p:cNvSpPr>
            <p:nvPr/>
          </p:nvSpPr>
          <p:spPr bwMode="auto">
            <a:xfrm>
              <a:off x="1421" y="868"/>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7098" name="Rectangle 10"/>
            <p:cNvSpPr>
              <a:spLocks noChangeArrowheads="1"/>
            </p:cNvSpPr>
            <p:nvPr/>
          </p:nvSpPr>
          <p:spPr bwMode="auto">
            <a:xfrm>
              <a:off x="2618" y="1099"/>
              <a:ext cx="385"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3d</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7099" name="Rectangle 11"/>
            <p:cNvSpPr>
              <a:spLocks noChangeArrowheads="1"/>
            </p:cNvSpPr>
            <p:nvPr/>
          </p:nvSpPr>
          <p:spPr bwMode="auto">
            <a:xfrm>
              <a:off x="2618" y="187"/>
              <a:ext cx="385"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4d</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7100" name="Rectangle 12"/>
            <p:cNvSpPr>
              <a:spLocks noChangeArrowheads="1"/>
            </p:cNvSpPr>
            <p:nvPr/>
          </p:nvSpPr>
          <p:spPr bwMode="auto">
            <a:xfrm>
              <a:off x="618" y="451"/>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5s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7101" name="Rectangle 13"/>
            <p:cNvSpPr>
              <a:spLocks noChangeArrowheads="1"/>
            </p:cNvSpPr>
            <p:nvPr/>
          </p:nvSpPr>
          <p:spPr bwMode="auto">
            <a:xfrm>
              <a:off x="1421" y="4"/>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5p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17430" name="Rectangle 14"/>
            <p:cNvSpPr>
              <a:spLocks noChangeArrowheads="1"/>
            </p:cNvSpPr>
            <p:nvPr/>
          </p:nvSpPr>
          <p:spPr bwMode="auto">
            <a:xfrm>
              <a:off x="1333" y="311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31" name="Rectangle 15"/>
            <p:cNvSpPr>
              <a:spLocks noChangeArrowheads="1"/>
            </p:cNvSpPr>
            <p:nvPr/>
          </p:nvSpPr>
          <p:spPr bwMode="auto">
            <a:xfrm>
              <a:off x="1510" y="311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32" name="Rectangle 16"/>
            <p:cNvSpPr>
              <a:spLocks noChangeArrowheads="1"/>
            </p:cNvSpPr>
            <p:nvPr/>
          </p:nvSpPr>
          <p:spPr bwMode="auto">
            <a:xfrm>
              <a:off x="1687" y="311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33" name="Rectangle 17"/>
            <p:cNvSpPr>
              <a:spLocks noChangeArrowheads="1"/>
            </p:cNvSpPr>
            <p:nvPr/>
          </p:nvSpPr>
          <p:spPr bwMode="auto">
            <a:xfrm>
              <a:off x="713" y="4032"/>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34" name="Rectangle 18"/>
            <p:cNvSpPr>
              <a:spLocks noChangeArrowheads="1"/>
            </p:cNvSpPr>
            <p:nvPr/>
          </p:nvSpPr>
          <p:spPr bwMode="auto">
            <a:xfrm>
              <a:off x="713" y="344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35" name="Rectangle 19"/>
            <p:cNvSpPr>
              <a:spLocks noChangeArrowheads="1"/>
            </p:cNvSpPr>
            <p:nvPr/>
          </p:nvSpPr>
          <p:spPr bwMode="auto">
            <a:xfrm>
              <a:off x="713" y="267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36" name="Rectangle 20"/>
            <p:cNvSpPr>
              <a:spLocks noChangeArrowheads="1"/>
            </p:cNvSpPr>
            <p:nvPr/>
          </p:nvSpPr>
          <p:spPr bwMode="auto">
            <a:xfrm>
              <a:off x="713" y="171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37" name="Rectangle 21"/>
            <p:cNvSpPr>
              <a:spLocks noChangeArrowheads="1"/>
            </p:cNvSpPr>
            <p:nvPr/>
          </p:nvSpPr>
          <p:spPr bwMode="auto">
            <a:xfrm>
              <a:off x="713" y="75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38" name="Rectangle 22"/>
            <p:cNvSpPr>
              <a:spLocks noChangeArrowheads="1"/>
            </p:cNvSpPr>
            <p:nvPr/>
          </p:nvSpPr>
          <p:spPr bwMode="auto">
            <a:xfrm>
              <a:off x="1333" y="215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39" name="Rectangle 23"/>
            <p:cNvSpPr>
              <a:spLocks noChangeArrowheads="1"/>
            </p:cNvSpPr>
            <p:nvPr/>
          </p:nvSpPr>
          <p:spPr bwMode="auto">
            <a:xfrm>
              <a:off x="1510" y="215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40" name="Rectangle 24"/>
            <p:cNvSpPr>
              <a:spLocks noChangeArrowheads="1"/>
            </p:cNvSpPr>
            <p:nvPr/>
          </p:nvSpPr>
          <p:spPr bwMode="auto">
            <a:xfrm>
              <a:off x="1687" y="215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41" name="Rectangle 25"/>
            <p:cNvSpPr>
              <a:spLocks noChangeArrowheads="1"/>
            </p:cNvSpPr>
            <p:nvPr/>
          </p:nvSpPr>
          <p:spPr bwMode="auto">
            <a:xfrm>
              <a:off x="1333" y="119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42" name="Rectangle 26"/>
            <p:cNvSpPr>
              <a:spLocks noChangeArrowheads="1"/>
            </p:cNvSpPr>
            <p:nvPr/>
          </p:nvSpPr>
          <p:spPr bwMode="auto">
            <a:xfrm>
              <a:off x="1510" y="119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43" name="Rectangle 27"/>
            <p:cNvSpPr>
              <a:spLocks noChangeArrowheads="1"/>
            </p:cNvSpPr>
            <p:nvPr/>
          </p:nvSpPr>
          <p:spPr bwMode="auto">
            <a:xfrm>
              <a:off x="1687" y="119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44" name="Rectangle 28"/>
            <p:cNvSpPr>
              <a:spLocks noChangeArrowheads="1"/>
            </p:cNvSpPr>
            <p:nvPr/>
          </p:nvSpPr>
          <p:spPr bwMode="auto">
            <a:xfrm>
              <a:off x="1333" y="32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45" name="Rectangle 29"/>
            <p:cNvSpPr>
              <a:spLocks noChangeArrowheads="1"/>
            </p:cNvSpPr>
            <p:nvPr/>
          </p:nvSpPr>
          <p:spPr bwMode="auto">
            <a:xfrm>
              <a:off x="1510" y="32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46" name="Rectangle 30"/>
            <p:cNvSpPr>
              <a:spLocks noChangeArrowheads="1"/>
            </p:cNvSpPr>
            <p:nvPr/>
          </p:nvSpPr>
          <p:spPr bwMode="auto">
            <a:xfrm>
              <a:off x="1687" y="327"/>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47" name="Rectangle 31"/>
            <p:cNvSpPr>
              <a:spLocks noChangeArrowheads="1"/>
            </p:cNvSpPr>
            <p:nvPr/>
          </p:nvSpPr>
          <p:spPr bwMode="auto">
            <a:xfrm>
              <a:off x="2352"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48" name="Rectangle 32"/>
            <p:cNvSpPr>
              <a:spLocks noChangeArrowheads="1"/>
            </p:cNvSpPr>
            <p:nvPr/>
          </p:nvSpPr>
          <p:spPr bwMode="auto">
            <a:xfrm>
              <a:off x="2529"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49" name="Rectangle 33"/>
            <p:cNvSpPr>
              <a:spLocks noChangeArrowheads="1"/>
            </p:cNvSpPr>
            <p:nvPr/>
          </p:nvSpPr>
          <p:spPr bwMode="auto">
            <a:xfrm>
              <a:off x="2706" y="1383"/>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50" name="Rectangle 34"/>
            <p:cNvSpPr>
              <a:spLocks noChangeArrowheads="1"/>
            </p:cNvSpPr>
            <p:nvPr/>
          </p:nvSpPr>
          <p:spPr bwMode="auto">
            <a:xfrm>
              <a:off x="2884"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51" name="Rectangle 35"/>
            <p:cNvSpPr>
              <a:spLocks noChangeArrowheads="1"/>
            </p:cNvSpPr>
            <p:nvPr/>
          </p:nvSpPr>
          <p:spPr bwMode="auto">
            <a:xfrm>
              <a:off x="3061"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52" name="Rectangle 36"/>
            <p:cNvSpPr>
              <a:spLocks noChangeArrowheads="1"/>
            </p:cNvSpPr>
            <p:nvPr/>
          </p:nvSpPr>
          <p:spPr bwMode="auto">
            <a:xfrm>
              <a:off x="2352"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53" name="Rectangle 37"/>
            <p:cNvSpPr>
              <a:spLocks noChangeArrowheads="1"/>
            </p:cNvSpPr>
            <p:nvPr/>
          </p:nvSpPr>
          <p:spPr bwMode="auto">
            <a:xfrm>
              <a:off x="2529"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54" name="Rectangle 38"/>
            <p:cNvSpPr>
              <a:spLocks noChangeArrowheads="1"/>
            </p:cNvSpPr>
            <p:nvPr/>
          </p:nvSpPr>
          <p:spPr bwMode="auto">
            <a:xfrm>
              <a:off x="2706" y="47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55" name="Rectangle 39"/>
            <p:cNvSpPr>
              <a:spLocks noChangeArrowheads="1"/>
            </p:cNvSpPr>
            <p:nvPr/>
          </p:nvSpPr>
          <p:spPr bwMode="auto">
            <a:xfrm>
              <a:off x="2884"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56" name="Rectangle 40"/>
            <p:cNvSpPr>
              <a:spLocks noChangeArrowheads="1"/>
            </p:cNvSpPr>
            <p:nvPr/>
          </p:nvSpPr>
          <p:spPr bwMode="auto">
            <a:xfrm>
              <a:off x="3061"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7457" name="Line 41"/>
            <p:cNvSpPr>
              <a:spLocks noChangeShapeType="1"/>
            </p:cNvSpPr>
            <p:nvPr/>
          </p:nvSpPr>
          <p:spPr bwMode="auto">
            <a:xfrm flipV="1">
              <a:off x="358" y="144"/>
              <a:ext cx="0" cy="412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217130" name="Text Box 42"/>
            <p:cNvSpPr txBox="1">
              <a:spLocks noChangeArrowheads="1"/>
            </p:cNvSpPr>
            <p:nvPr/>
          </p:nvSpPr>
          <p:spPr bwMode="auto">
            <a:xfrm>
              <a:off x="0" y="273"/>
              <a:ext cx="296" cy="404"/>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3600" i="1" kern="1200">
                  <a:solidFill>
                    <a:srgbClr val="3333CC"/>
                  </a:solidFill>
                  <a:effectLst>
                    <a:outerShdw blurRad="38100" dist="38100" dir="2700000" algn="tl">
                      <a:srgbClr val="C0C0C0"/>
                    </a:outerShdw>
                  </a:effectLst>
                  <a:uFillTx/>
                  <a:latin typeface="Comic Sans MS" pitchFamily="66" charset="0"/>
                </a:rPr>
                <a:t>E</a:t>
              </a:r>
              <a:endParaRPr lang="it-IT" sz="3600" i="1" kern="1200">
                <a:solidFill>
                  <a:srgbClr val="3333CC"/>
                </a:solidFill>
                <a:effectLst>
                  <a:outerShdw blurRad="38100" dist="38100" dir="2700000" algn="tl">
                    <a:srgbClr val="C0C0C0"/>
                  </a:outerShdw>
                </a:effectLst>
                <a:uFillTx/>
                <a:latin typeface="Comic Sans MS" pitchFamily="66" charset="0"/>
              </a:endParaRPr>
            </a:p>
          </p:txBody>
        </p:sp>
      </p:grpSp>
      <p:sp>
        <p:nvSpPr>
          <p:cNvPr id="217131" name="Text Box 43"/>
          <p:cNvSpPr txBox="1">
            <a:spLocks noChangeArrowheads="1"/>
          </p:cNvSpPr>
          <p:nvPr/>
        </p:nvSpPr>
        <p:spPr bwMode="auto">
          <a:xfrm>
            <a:off x="4819650" y="4232275"/>
            <a:ext cx="4224338" cy="1373188"/>
          </a:xfrm>
          <a:prstGeom prst="rect">
            <a:avLst/>
          </a:prstGeom>
          <a:noFill/>
          <a:ln w="9525">
            <a:noFill/>
            <a:miter lim="800000"/>
            <a:headEnd/>
            <a:tailEnd/>
          </a:ln>
          <a:effectLst/>
        </p:spPr>
        <p:txBody>
          <a:bodyPr>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rPr>
              <a:t>Carbonio, </a:t>
            </a:r>
          </a:p>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rPr>
              <a:t>ha 6 elettroni.</a:t>
            </a:r>
          </a:p>
          <a:p>
            <a:pPr marL="0" marR="0" fontAlgn="base" hangingPunct="1">
              <a:spcBef>
                <a:spcPct val="0"/>
              </a:spcBef>
              <a:spcAft>
                <a:spcPct val="0"/>
              </a:spcAft>
              <a:defRPr/>
            </a:pPr>
            <a:endParaRPr lang="en-US" sz="2800" i="1" kern="1200">
              <a:solidFill>
                <a:srgbClr val="FF0000"/>
              </a:solidFill>
              <a:effectLst>
                <a:outerShdw blurRad="38100" dist="38100" dir="2700000" algn="tl">
                  <a:srgbClr val="C0C0C0"/>
                </a:outerShdw>
              </a:effectLst>
              <a:uFillTx/>
              <a:latin typeface="Comic Sans MS" pitchFamily="66" charset="0"/>
            </a:endParaRPr>
          </a:p>
        </p:txBody>
      </p:sp>
      <p:sp>
        <p:nvSpPr>
          <p:cNvPr id="217132" name="Rectangle 44"/>
          <p:cNvSpPr>
            <a:spLocks noChangeArrowheads="1"/>
          </p:cNvSpPr>
          <p:nvPr/>
        </p:nvSpPr>
        <p:spPr bwMode="auto">
          <a:xfrm>
            <a:off x="1435100" y="6423025"/>
            <a:ext cx="368300" cy="274638"/>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17133" name="Rectangle 45"/>
          <p:cNvSpPr>
            <a:spLocks noChangeArrowheads="1"/>
          </p:cNvSpPr>
          <p:nvPr/>
        </p:nvSpPr>
        <p:spPr bwMode="auto">
          <a:xfrm>
            <a:off x="1457325" y="5492750"/>
            <a:ext cx="368300" cy="274638"/>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grpSp>
        <p:nvGrpSpPr>
          <p:cNvPr id="3" name="Group 46"/>
          <p:cNvGrpSpPr>
            <a:grpSpLocks/>
          </p:cNvGrpSpPr>
          <p:nvPr/>
        </p:nvGrpSpPr>
        <p:grpSpPr bwMode="auto">
          <a:xfrm>
            <a:off x="2447925" y="4975225"/>
            <a:ext cx="793750" cy="287338"/>
            <a:chOff x="1302" y="3134"/>
            <a:chExt cx="500" cy="181"/>
          </a:xfrm>
        </p:grpSpPr>
        <p:sp>
          <p:nvSpPr>
            <p:cNvPr id="217135" name="Rectangle 47"/>
            <p:cNvSpPr>
              <a:spLocks noChangeArrowheads="1"/>
            </p:cNvSpPr>
            <p:nvPr/>
          </p:nvSpPr>
          <p:spPr bwMode="auto">
            <a:xfrm>
              <a:off x="1686" y="3142"/>
              <a:ext cx="116"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17136" name="Rectangle 48"/>
            <p:cNvSpPr>
              <a:spLocks noChangeArrowheads="1"/>
            </p:cNvSpPr>
            <p:nvPr/>
          </p:nvSpPr>
          <p:spPr bwMode="auto">
            <a:xfrm>
              <a:off x="1506" y="3139"/>
              <a:ext cx="174"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17137" name="Rectangle 49"/>
            <p:cNvSpPr>
              <a:spLocks noChangeArrowheads="1"/>
            </p:cNvSpPr>
            <p:nvPr/>
          </p:nvSpPr>
          <p:spPr bwMode="auto">
            <a:xfrm>
              <a:off x="1302" y="3134"/>
              <a:ext cx="174"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grpSp>
      <p:sp>
        <p:nvSpPr>
          <p:cNvPr id="217138" name="Text Box 50"/>
          <p:cNvSpPr txBox="1">
            <a:spLocks noChangeArrowheads="1"/>
          </p:cNvSpPr>
          <p:nvPr/>
        </p:nvSpPr>
        <p:spPr bwMode="auto">
          <a:xfrm>
            <a:off x="5084763" y="5635626"/>
            <a:ext cx="1502334" cy="83099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b="1" i="1" kern="1200">
                <a:solidFill>
                  <a:srgbClr val="FF0000"/>
                </a:solidFill>
                <a:effectLst>
                  <a:outerShdw blurRad="38100" dist="38100" dir="2700000" algn="tl">
                    <a:srgbClr val="C0C0C0"/>
                  </a:outerShdw>
                </a:effectLst>
                <a:uFillTx/>
              </a:rPr>
              <a:t>1s</a:t>
            </a:r>
            <a:r>
              <a:rPr lang="en-US" b="1" i="1" kern="1200" baseline="30000">
                <a:solidFill>
                  <a:srgbClr val="FF0000"/>
                </a:solidFill>
                <a:effectLst>
                  <a:outerShdw blurRad="38100" dist="38100" dir="2700000" algn="tl">
                    <a:srgbClr val="C0C0C0"/>
                  </a:outerShdw>
                </a:effectLst>
                <a:uFillTx/>
              </a:rPr>
              <a:t>2</a:t>
            </a:r>
            <a:r>
              <a:rPr lang="en-US" b="1" i="1" kern="1200">
                <a:solidFill>
                  <a:srgbClr val="FF0000"/>
                </a:solidFill>
                <a:effectLst>
                  <a:outerShdw blurRad="38100" dist="38100" dir="2700000" algn="tl">
                    <a:srgbClr val="C0C0C0"/>
                  </a:outerShdw>
                </a:effectLst>
                <a:uFillTx/>
              </a:rPr>
              <a:t> 2s</a:t>
            </a:r>
            <a:r>
              <a:rPr lang="en-US" b="1" i="1" kern="1200" baseline="30000">
                <a:solidFill>
                  <a:srgbClr val="FF0000"/>
                </a:solidFill>
                <a:effectLst>
                  <a:outerShdw blurRad="38100" dist="38100" dir="2700000" algn="tl">
                    <a:srgbClr val="C0C0C0"/>
                  </a:outerShdw>
                </a:effectLst>
                <a:uFillTx/>
              </a:rPr>
              <a:t>2</a:t>
            </a:r>
            <a:r>
              <a:rPr lang="en-US" b="1" i="1" kern="1200">
                <a:solidFill>
                  <a:srgbClr val="FF0000"/>
                </a:solidFill>
                <a:effectLst>
                  <a:outerShdw blurRad="38100" dist="38100" dir="2700000" algn="tl">
                    <a:srgbClr val="C0C0C0"/>
                  </a:outerShdw>
                </a:effectLst>
                <a:uFillTx/>
              </a:rPr>
              <a:t> 2p</a:t>
            </a:r>
            <a:r>
              <a:rPr lang="en-US" b="1" i="1" kern="1200" baseline="30000">
                <a:solidFill>
                  <a:srgbClr val="FF0000"/>
                </a:solidFill>
                <a:effectLst>
                  <a:outerShdw blurRad="38100" dist="38100" dir="2700000" algn="tl">
                    <a:srgbClr val="C0C0C0"/>
                  </a:outerShdw>
                </a:effectLst>
                <a:uFillTx/>
              </a:rPr>
              <a:t>2</a:t>
            </a:r>
            <a:endParaRPr lang="it-IT" b="1" kern="1200" baseline="30000">
              <a:solidFill>
                <a:srgbClr val="FF0000"/>
              </a:solidFill>
              <a:effectLst>
                <a:outerShdw blurRad="38100" dist="38100" dir="2700000" algn="tl">
                  <a:srgbClr val="C0C0C0"/>
                </a:outerShdw>
              </a:effectLst>
              <a:uFillTx/>
            </a:endParaRPr>
          </a:p>
          <a:p>
            <a:pPr marL="0" marR="0" fontAlgn="base" hangingPunct="1">
              <a:spcBef>
                <a:spcPct val="0"/>
              </a:spcBef>
              <a:spcAft>
                <a:spcPct val="0"/>
              </a:spcAft>
              <a:defRPr/>
            </a:pPr>
            <a:endParaRPr lang="it-IT" kern="1200">
              <a:uFillTx/>
            </a:endParaRPr>
          </a:p>
        </p:txBody>
      </p:sp>
    </p:spTree>
    <p:extLst>
      <p:ext uri="{BB962C8B-B14F-4D97-AF65-F5344CB8AC3E}">
        <p14:creationId xmlns:p14="http://schemas.microsoft.com/office/powerpoint/2010/main" val="2853725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7131"/>
                                        </p:tgtEl>
                                        <p:attrNameLst>
                                          <p:attrName>style.visibility</p:attrName>
                                        </p:attrNameLst>
                                      </p:cBhvr>
                                      <p:to>
                                        <p:strVal val="visible"/>
                                      </p:to>
                                    </p:set>
                                    <p:animEffect transition="in" filter="wipe(up)">
                                      <p:cBhvr>
                                        <p:cTn id="7" dur="500"/>
                                        <p:tgtEl>
                                          <p:spTgt spid="217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1713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1713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2" fill="hold" grpId="0" nodeType="clickEffect">
                                  <p:stCondLst>
                                    <p:cond delay="0"/>
                                  </p:stCondLst>
                                  <p:childTnLst>
                                    <p:set>
                                      <p:cBhvr>
                                        <p:cTn id="23" dur="1" fill="hold">
                                          <p:stCondLst>
                                            <p:cond delay="0"/>
                                          </p:stCondLst>
                                        </p:cTn>
                                        <p:tgtEl>
                                          <p:spTgt spid="217138"/>
                                        </p:tgtEl>
                                        <p:attrNameLst>
                                          <p:attrName>style.visibility</p:attrName>
                                        </p:attrNameLst>
                                      </p:cBhvr>
                                      <p:to>
                                        <p:strVal val="visible"/>
                                      </p:to>
                                    </p:set>
                                    <p:animEffect transition="in" filter="slide(fromRight)">
                                      <p:cBhvr>
                                        <p:cTn id="24" dur="500"/>
                                        <p:tgtEl>
                                          <p:spTgt spid="21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31" grpId="0" autoUpdateAnimBg="0"/>
      <p:bldP spid="217132" grpId="0" autoUpdateAnimBg="0"/>
      <p:bldP spid="217133" grpId="0" autoUpdateAnimBg="0"/>
      <p:bldP spid="21713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381001" y="6350"/>
            <a:ext cx="5140325" cy="6775450"/>
            <a:chOff x="0" y="4"/>
            <a:chExt cx="3238" cy="4268"/>
          </a:xfrm>
        </p:grpSpPr>
        <p:sp>
          <p:nvSpPr>
            <p:cNvPr id="228355" name="Rectangle 3"/>
            <p:cNvSpPr>
              <a:spLocks noChangeArrowheads="1"/>
            </p:cNvSpPr>
            <p:nvPr/>
          </p:nvSpPr>
          <p:spPr bwMode="auto">
            <a:xfrm>
              <a:off x="626" y="3748"/>
              <a:ext cx="326"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1s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8356" name="Rectangle 4"/>
            <p:cNvSpPr>
              <a:spLocks noChangeArrowheads="1"/>
            </p:cNvSpPr>
            <p:nvPr/>
          </p:nvSpPr>
          <p:spPr bwMode="auto">
            <a:xfrm>
              <a:off x="616" y="3163"/>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2s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8357" name="Rectangle 5"/>
            <p:cNvSpPr>
              <a:spLocks noChangeArrowheads="1"/>
            </p:cNvSpPr>
            <p:nvPr/>
          </p:nvSpPr>
          <p:spPr bwMode="auto">
            <a:xfrm>
              <a:off x="618" y="2395"/>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8358" name="Rectangle 6"/>
            <p:cNvSpPr>
              <a:spLocks noChangeArrowheads="1"/>
            </p:cNvSpPr>
            <p:nvPr/>
          </p:nvSpPr>
          <p:spPr bwMode="auto">
            <a:xfrm>
              <a:off x="619" y="1435"/>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8359" name="Rectangle 7"/>
            <p:cNvSpPr>
              <a:spLocks noChangeArrowheads="1"/>
            </p:cNvSpPr>
            <p:nvPr/>
          </p:nvSpPr>
          <p:spPr bwMode="auto">
            <a:xfrm>
              <a:off x="1421" y="2827"/>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2p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8360" name="Rectangle 8"/>
            <p:cNvSpPr>
              <a:spLocks noChangeArrowheads="1"/>
            </p:cNvSpPr>
            <p:nvPr/>
          </p:nvSpPr>
          <p:spPr bwMode="auto">
            <a:xfrm>
              <a:off x="1421" y="1819"/>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8361" name="Rectangle 9"/>
            <p:cNvSpPr>
              <a:spLocks noChangeArrowheads="1"/>
            </p:cNvSpPr>
            <p:nvPr/>
          </p:nvSpPr>
          <p:spPr bwMode="auto">
            <a:xfrm>
              <a:off x="1421" y="868"/>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8362" name="Rectangle 10"/>
            <p:cNvSpPr>
              <a:spLocks noChangeArrowheads="1"/>
            </p:cNvSpPr>
            <p:nvPr/>
          </p:nvSpPr>
          <p:spPr bwMode="auto">
            <a:xfrm>
              <a:off x="2618" y="1099"/>
              <a:ext cx="385"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3d</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8363" name="Rectangle 11"/>
            <p:cNvSpPr>
              <a:spLocks noChangeArrowheads="1"/>
            </p:cNvSpPr>
            <p:nvPr/>
          </p:nvSpPr>
          <p:spPr bwMode="auto">
            <a:xfrm>
              <a:off x="2618" y="187"/>
              <a:ext cx="385"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4d</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8364" name="Rectangle 12"/>
            <p:cNvSpPr>
              <a:spLocks noChangeArrowheads="1"/>
            </p:cNvSpPr>
            <p:nvPr/>
          </p:nvSpPr>
          <p:spPr bwMode="auto">
            <a:xfrm>
              <a:off x="618" y="451"/>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5s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28365" name="Rectangle 13"/>
            <p:cNvSpPr>
              <a:spLocks noChangeArrowheads="1"/>
            </p:cNvSpPr>
            <p:nvPr/>
          </p:nvSpPr>
          <p:spPr bwMode="auto">
            <a:xfrm>
              <a:off x="1421" y="4"/>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5p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18454" name="Rectangle 14"/>
            <p:cNvSpPr>
              <a:spLocks noChangeArrowheads="1"/>
            </p:cNvSpPr>
            <p:nvPr/>
          </p:nvSpPr>
          <p:spPr bwMode="auto">
            <a:xfrm>
              <a:off x="1333" y="311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55" name="Rectangle 15"/>
            <p:cNvSpPr>
              <a:spLocks noChangeArrowheads="1"/>
            </p:cNvSpPr>
            <p:nvPr/>
          </p:nvSpPr>
          <p:spPr bwMode="auto">
            <a:xfrm>
              <a:off x="1510" y="311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56" name="Rectangle 16"/>
            <p:cNvSpPr>
              <a:spLocks noChangeArrowheads="1"/>
            </p:cNvSpPr>
            <p:nvPr/>
          </p:nvSpPr>
          <p:spPr bwMode="auto">
            <a:xfrm>
              <a:off x="1687" y="311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57" name="Rectangle 17"/>
            <p:cNvSpPr>
              <a:spLocks noChangeArrowheads="1"/>
            </p:cNvSpPr>
            <p:nvPr/>
          </p:nvSpPr>
          <p:spPr bwMode="auto">
            <a:xfrm>
              <a:off x="713" y="4032"/>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58" name="Rectangle 18"/>
            <p:cNvSpPr>
              <a:spLocks noChangeArrowheads="1"/>
            </p:cNvSpPr>
            <p:nvPr/>
          </p:nvSpPr>
          <p:spPr bwMode="auto">
            <a:xfrm>
              <a:off x="713" y="344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59" name="Rectangle 19"/>
            <p:cNvSpPr>
              <a:spLocks noChangeArrowheads="1"/>
            </p:cNvSpPr>
            <p:nvPr/>
          </p:nvSpPr>
          <p:spPr bwMode="auto">
            <a:xfrm>
              <a:off x="713" y="267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60" name="Rectangle 20"/>
            <p:cNvSpPr>
              <a:spLocks noChangeArrowheads="1"/>
            </p:cNvSpPr>
            <p:nvPr/>
          </p:nvSpPr>
          <p:spPr bwMode="auto">
            <a:xfrm>
              <a:off x="713" y="171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61" name="Rectangle 21"/>
            <p:cNvSpPr>
              <a:spLocks noChangeArrowheads="1"/>
            </p:cNvSpPr>
            <p:nvPr/>
          </p:nvSpPr>
          <p:spPr bwMode="auto">
            <a:xfrm>
              <a:off x="713" y="75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62" name="Rectangle 22"/>
            <p:cNvSpPr>
              <a:spLocks noChangeArrowheads="1"/>
            </p:cNvSpPr>
            <p:nvPr/>
          </p:nvSpPr>
          <p:spPr bwMode="auto">
            <a:xfrm>
              <a:off x="1333" y="215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63" name="Rectangle 23"/>
            <p:cNvSpPr>
              <a:spLocks noChangeArrowheads="1"/>
            </p:cNvSpPr>
            <p:nvPr/>
          </p:nvSpPr>
          <p:spPr bwMode="auto">
            <a:xfrm>
              <a:off x="1510" y="215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64" name="Rectangle 24"/>
            <p:cNvSpPr>
              <a:spLocks noChangeArrowheads="1"/>
            </p:cNvSpPr>
            <p:nvPr/>
          </p:nvSpPr>
          <p:spPr bwMode="auto">
            <a:xfrm>
              <a:off x="1687" y="215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65" name="Rectangle 25"/>
            <p:cNvSpPr>
              <a:spLocks noChangeArrowheads="1"/>
            </p:cNvSpPr>
            <p:nvPr/>
          </p:nvSpPr>
          <p:spPr bwMode="auto">
            <a:xfrm>
              <a:off x="1333" y="119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66" name="Rectangle 26"/>
            <p:cNvSpPr>
              <a:spLocks noChangeArrowheads="1"/>
            </p:cNvSpPr>
            <p:nvPr/>
          </p:nvSpPr>
          <p:spPr bwMode="auto">
            <a:xfrm>
              <a:off x="1510" y="119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67" name="Rectangle 27"/>
            <p:cNvSpPr>
              <a:spLocks noChangeArrowheads="1"/>
            </p:cNvSpPr>
            <p:nvPr/>
          </p:nvSpPr>
          <p:spPr bwMode="auto">
            <a:xfrm>
              <a:off x="1687" y="119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68" name="Rectangle 28"/>
            <p:cNvSpPr>
              <a:spLocks noChangeArrowheads="1"/>
            </p:cNvSpPr>
            <p:nvPr/>
          </p:nvSpPr>
          <p:spPr bwMode="auto">
            <a:xfrm>
              <a:off x="1333" y="32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69" name="Rectangle 29"/>
            <p:cNvSpPr>
              <a:spLocks noChangeArrowheads="1"/>
            </p:cNvSpPr>
            <p:nvPr/>
          </p:nvSpPr>
          <p:spPr bwMode="auto">
            <a:xfrm>
              <a:off x="1510" y="32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70" name="Rectangle 30"/>
            <p:cNvSpPr>
              <a:spLocks noChangeArrowheads="1"/>
            </p:cNvSpPr>
            <p:nvPr/>
          </p:nvSpPr>
          <p:spPr bwMode="auto">
            <a:xfrm>
              <a:off x="1687" y="327"/>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71" name="Rectangle 31"/>
            <p:cNvSpPr>
              <a:spLocks noChangeArrowheads="1"/>
            </p:cNvSpPr>
            <p:nvPr/>
          </p:nvSpPr>
          <p:spPr bwMode="auto">
            <a:xfrm>
              <a:off x="2352"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72" name="Rectangle 32"/>
            <p:cNvSpPr>
              <a:spLocks noChangeArrowheads="1"/>
            </p:cNvSpPr>
            <p:nvPr/>
          </p:nvSpPr>
          <p:spPr bwMode="auto">
            <a:xfrm>
              <a:off x="2529"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73" name="Rectangle 33"/>
            <p:cNvSpPr>
              <a:spLocks noChangeArrowheads="1"/>
            </p:cNvSpPr>
            <p:nvPr/>
          </p:nvSpPr>
          <p:spPr bwMode="auto">
            <a:xfrm>
              <a:off x="2706" y="1383"/>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74" name="Rectangle 34"/>
            <p:cNvSpPr>
              <a:spLocks noChangeArrowheads="1"/>
            </p:cNvSpPr>
            <p:nvPr/>
          </p:nvSpPr>
          <p:spPr bwMode="auto">
            <a:xfrm>
              <a:off x="2884"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75" name="Rectangle 35"/>
            <p:cNvSpPr>
              <a:spLocks noChangeArrowheads="1"/>
            </p:cNvSpPr>
            <p:nvPr/>
          </p:nvSpPr>
          <p:spPr bwMode="auto">
            <a:xfrm>
              <a:off x="3061"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76" name="Rectangle 36"/>
            <p:cNvSpPr>
              <a:spLocks noChangeArrowheads="1"/>
            </p:cNvSpPr>
            <p:nvPr/>
          </p:nvSpPr>
          <p:spPr bwMode="auto">
            <a:xfrm>
              <a:off x="2352"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77" name="Rectangle 37"/>
            <p:cNvSpPr>
              <a:spLocks noChangeArrowheads="1"/>
            </p:cNvSpPr>
            <p:nvPr/>
          </p:nvSpPr>
          <p:spPr bwMode="auto">
            <a:xfrm>
              <a:off x="2529"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78" name="Rectangle 38"/>
            <p:cNvSpPr>
              <a:spLocks noChangeArrowheads="1"/>
            </p:cNvSpPr>
            <p:nvPr/>
          </p:nvSpPr>
          <p:spPr bwMode="auto">
            <a:xfrm>
              <a:off x="2706" y="47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79" name="Rectangle 39"/>
            <p:cNvSpPr>
              <a:spLocks noChangeArrowheads="1"/>
            </p:cNvSpPr>
            <p:nvPr/>
          </p:nvSpPr>
          <p:spPr bwMode="auto">
            <a:xfrm>
              <a:off x="2884"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80" name="Rectangle 40"/>
            <p:cNvSpPr>
              <a:spLocks noChangeArrowheads="1"/>
            </p:cNvSpPr>
            <p:nvPr/>
          </p:nvSpPr>
          <p:spPr bwMode="auto">
            <a:xfrm>
              <a:off x="3061"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8481" name="Line 41"/>
            <p:cNvSpPr>
              <a:spLocks noChangeShapeType="1"/>
            </p:cNvSpPr>
            <p:nvPr/>
          </p:nvSpPr>
          <p:spPr bwMode="auto">
            <a:xfrm flipV="1">
              <a:off x="358" y="144"/>
              <a:ext cx="0" cy="412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228394" name="Text Box 42"/>
            <p:cNvSpPr txBox="1">
              <a:spLocks noChangeArrowheads="1"/>
            </p:cNvSpPr>
            <p:nvPr/>
          </p:nvSpPr>
          <p:spPr bwMode="auto">
            <a:xfrm>
              <a:off x="0" y="273"/>
              <a:ext cx="296" cy="404"/>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3600" i="1" kern="1200">
                  <a:solidFill>
                    <a:srgbClr val="3333CC"/>
                  </a:solidFill>
                  <a:effectLst>
                    <a:outerShdw blurRad="38100" dist="38100" dir="2700000" algn="tl">
                      <a:srgbClr val="C0C0C0"/>
                    </a:outerShdw>
                  </a:effectLst>
                  <a:uFillTx/>
                  <a:latin typeface="Comic Sans MS" pitchFamily="66" charset="0"/>
                </a:rPr>
                <a:t>E</a:t>
              </a:r>
              <a:endParaRPr lang="it-IT" sz="3600" i="1" kern="1200">
                <a:solidFill>
                  <a:srgbClr val="3333CC"/>
                </a:solidFill>
                <a:effectLst>
                  <a:outerShdw blurRad="38100" dist="38100" dir="2700000" algn="tl">
                    <a:srgbClr val="C0C0C0"/>
                  </a:outerShdw>
                </a:effectLst>
                <a:uFillTx/>
                <a:latin typeface="Comic Sans MS" pitchFamily="66" charset="0"/>
              </a:endParaRPr>
            </a:p>
          </p:txBody>
        </p:sp>
      </p:grpSp>
      <p:sp>
        <p:nvSpPr>
          <p:cNvPr id="228395" name="Text Box 43"/>
          <p:cNvSpPr txBox="1">
            <a:spLocks noChangeArrowheads="1"/>
          </p:cNvSpPr>
          <p:nvPr/>
        </p:nvSpPr>
        <p:spPr bwMode="auto">
          <a:xfrm>
            <a:off x="4819650" y="4232275"/>
            <a:ext cx="4224338" cy="1373188"/>
          </a:xfrm>
          <a:prstGeom prst="rect">
            <a:avLst/>
          </a:prstGeom>
          <a:noFill/>
          <a:ln w="9525">
            <a:noFill/>
            <a:miter lim="800000"/>
            <a:headEnd/>
            <a:tailEnd/>
          </a:ln>
          <a:effectLst/>
        </p:spPr>
        <p:txBody>
          <a:bodyPr>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rPr>
              <a:t>Ossigeno, </a:t>
            </a:r>
          </a:p>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rPr>
              <a:t>ha 8 elettroni.</a:t>
            </a:r>
          </a:p>
          <a:p>
            <a:pPr marL="0" marR="0" fontAlgn="base" hangingPunct="1">
              <a:spcBef>
                <a:spcPct val="0"/>
              </a:spcBef>
              <a:spcAft>
                <a:spcPct val="0"/>
              </a:spcAft>
              <a:defRPr/>
            </a:pPr>
            <a:endParaRPr lang="en-US" sz="2800" i="1" kern="1200">
              <a:solidFill>
                <a:srgbClr val="FF0000"/>
              </a:solidFill>
              <a:effectLst>
                <a:outerShdw blurRad="38100" dist="38100" dir="2700000" algn="tl">
                  <a:srgbClr val="C0C0C0"/>
                </a:outerShdw>
              </a:effectLst>
              <a:uFillTx/>
              <a:latin typeface="Comic Sans MS" pitchFamily="66" charset="0"/>
            </a:endParaRPr>
          </a:p>
        </p:txBody>
      </p:sp>
      <p:sp>
        <p:nvSpPr>
          <p:cNvPr id="228396" name="Rectangle 44"/>
          <p:cNvSpPr>
            <a:spLocks noChangeArrowheads="1"/>
          </p:cNvSpPr>
          <p:nvPr/>
        </p:nvSpPr>
        <p:spPr bwMode="auto">
          <a:xfrm>
            <a:off x="1435100" y="6423025"/>
            <a:ext cx="368300" cy="274638"/>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28397" name="Rectangle 45"/>
          <p:cNvSpPr>
            <a:spLocks noChangeArrowheads="1"/>
          </p:cNvSpPr>
          <p:nvPr/>
        </p:nvSpPr>
        <p:spPr bwMode="auto">
          <a:xfrm>
            <a:off x="1457325" y="5492750"/>
            <a:ext cx="368300" cy="274638"/>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grpSp>
        <p:nvGrpSpPr>
          <p:cNvPr id="3" name="Group 46"/>
          <p:cNvGrpSpPr>
            <a:grpSpLocks/>
          </p:cNvGrpSpPr>
          <p:nvPr/>
        </p:nvGrpSpPr>
        <p:grpSpPr bwMode="auto">
          <a:xfrm>
            <a:off x="2447926" y="4975226"/>
            <a:ext cx="885825" cy="282575"/>
            <a:chOff x="1302" y="3134"/>
            <a:chExt cx="558" cy="178"/>
          </a:xfrm>
        </p:grpSpPr>
        <p:sp>
          <p:nvSpPr>
            <p:cNvPr id="228399" name="Rectangle 47"/>
            <p:cNvSpPr>
              <a:spLocks noChangeArrowheads="1"/>
            </p:cNvSpPr>
            <p:nvPr/>
          </p:nvSpPr>
          <p:spPr bwMode="auto">
            <a:xfrm>
              <a:off x="1686" y="3139"/>
              <a:ext cx="174"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28400" name="Rectangle 48"/>
            <p:cNvSpPr>
              <a:spLocks noChangeArrowheads="1"/>
            </p:cNvSpPr>
            <p:nvPr/>
          </p:nvSpPr>
          <p:spPr bwMode="auto">
            <a:xfrm>
              <a:off x="1506" y="3139"/>
              <a:ext cx="174"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28401" name="Rectangle 49"/>
            <p:cNvSpPr>
              <a:spLocks noChangeArrowheads="1"/>
            </p:cNvSpPr>
            <p:nvPr/>
          </p:nvSpPr>
          <p:spPr bwMode="auto">
            <a:xfrm>
              <a:off x="1302" y="3134"/>
              <a:ext cx="232"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grpSp>
      <p:sp>
        <p:nvSpPr>
          <p:cNvPr id="228402" name="Text Box 50"/>
          <p:cNvSpPr txBox="1">
            <a:spLocks noChangeArrowheads="1"/>
          </p:cNvSpPr>
          <p:nvPr/>
        </p:nvSpPr>
        <p:spPr bwMode="auto">
          <a:xfrm>
            <a:off x="5084763" y="5635626"/>
            <a:ext cx="1502334" cy="83099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b="1" i="1" kern="1200">
                <a:solidFill>
                  <a:srgbClr val="FF0000"/>
                </a:solidFill>
                <a:effectLst>
                  <a:outerShdw blurRad="38100" dist="38100" dir="2700000" algn="tl">
                    <a:srgbClr val="C0C0C0"/>
                  </a:outerShdw>
                </a:effectLst>
                <a:uFillTx/>
              </a:rPr>
              <a:t>1s</a:t>
            </a:r>
            <a:r>
              <a:rPr lang="en-US" b="1" i="1" kern="1200" baseline="30000">
                <a:solidFill>
                  <a:srgbClr val="FF0000"/>
                </a:solidFill>
                <a:effectLst>
                  <a:outerShdw blurRad="38100" dist="38100" dir="2700000" algn="tl">
                    <a:srgbClr val="C0C0C0"/>
                  </a:outerShdw>
                </a:effectLst>
                <a:uFillTx/>
              </a:rPr>
              <a:t>2</a:t>
            </a:r>
            <a:r>
              <a:rPr lang="en-US" b="1" i="1" kern="1200">
                <a:solidFill>
                  <a:srgbClr val="FF0000"/>
                </a:solidFill>
                <a:effectLst>
                  <a:outerShdw blurRad="38100" dist="38100" dir="2700000" algn="tl">
                    <a:srgbClr val="C0C0C0"/>
                  </a:outerShdw>
                </a:effectLst>
                <a:uFillTx/>
              </a:rPr>
              <a:t> 2s</a:t>
            </a:r>
            <a:r>
              <a:rPr lang="en-US" b="1" i="1" kern="1200" baseline="30000">
                <a:solidFill>
                  <a:srgbClr val="FF0000"/>
                </a:solidFill>
                <a:effectLst>
                  <a:outerShdw blurRad="38100" dist="38100" dir="2700000" algn="tl">
                    <a:srgbClr val="C0C0C0"/>
                  </a:outerShdw>
                </a:effectLst>
                <a:uFillTx/>
              </a:rPr>
              <a:t>2</a:t>
            </a:r>
            <a:r>
              <a:rPr lang="en-US" b="1" i="1" kern="1200">
                <a:solidFill>
                  <a:srgbClr val="FF0000"/>
                </a:solidFill>
                <a:effectLst>
                  <a:outerShdw blurRad="38100" dist="38100" dir="2700000" algn="tl">
                    <a:srgbClr val="C0C0C0"/>
                  </a:outerShdw>
                </a:effectLst>
                <a:uFillTx/>
              </a:rPr>
              <a:t> 2p</a:t>
            </a:r>
            <a:r>
              <a:rPr lang="en-US" b="1" i="1" kern="1200" baseline="30000">
                <a:solidFill>
                  <a:srgbClr val="FF0000"/>
                </a:solidFill>
                <a:effectLst>
                  <a:outerShdw blurRad="38100" dist="38100" dir="2700000" algn="tl">
                    <a:srgbClr val="C0C0C0"/>
                  </a:outerShdw>
                </a:effectLst>
                <a:uFillTx/>
              </a:rPr>
              <a:t>4</a:t>
            </a:r>
            <a:endParaRPr lang="it-IT" b="1" kern="1200" baseline="30000">
              <a:solidFill>
                <a:srgbClr val="FF0000"/>
              </a:solidFill>
              <a:effectLst>
                <a:outerShdw blurRad="38100" dist="38100" dir="2700000" algn="tl">
                  <a:srgbClr val="C0C0C0"/>
                </a:outerShdw>
              </a:effectLst>
              <a:uFillTx/>
            </a:endParaRPr>
          </a:p>
          <a:p>
            <a:pPr marL="0" marR="0" fontAlgn="base" hangingPunct="1">
              <a:spcBef>
                <a:spcPct val="0"/>
              </a:spcBef>
              <a:spcAft>
                <a:spcPct val="0"/>
              </a:spcAft>
              <a:defRPr/>
            </a:pPr>
            <a:endParaRPr lang="it-IT" kern="1200">
              <a:uFillTx/>
            </a:endParaRPr>
          </a:p>
        </p:txBody>
      </p:sp>
    </p:spTree>
    <p:extLst>
      <p:ext uri="{BB962C8B-B14F-4D97-AF65-F5344CB8AC3E}">
        <p14:creationId xmlns:p14="http://schemas.microsoft.com/office/powerpoint/2010/main" val="43482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8395"/>
                                        </p:tgtEl>
                                        <p:attrNameLst>
                                          <p:attrName>style.visibility</p:attrName>
                                        </p:attrNameLst>
                                      </p:cBhvr>
                                      <p:to>
                                        <p:strVal val="visible"/>
                                      </p:to>
                                    </p:set>
                                    <p:animEffect transition="in" filter="wipe(up)">
                                      <p:cBhvr>
                                        <p:cTn id="7" dur="500"/>
                                        <p:tgtEl>
                                          <p:spTgt spid="228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2839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2839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95" grpId="0" autoUpdateAnimBg="0"/>
      <p:bldP spid="228396" grpId="0" autoUpdateAnimBg="0"/>
      <p:bldP spid="22839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381001" y="6350"/>
            <a:ext cx="5140325" cy="6775450"/>
            <a:chOff x="0" y="4"/>
            <a:chExt cx="3238" cy="4268"/>
          </a:xfrm>
        </p:grpSpPr>
        <p:sp>
          <p:nvSpPr>
            <p:cNvPr id="218115" name="Rectangle 3"/>
            <p:cNvSpPr>
              <a:spLocks noChangeArrowheads="1"/>
            </p:cNvSpPr>
            <p:nvPr/>
          </p:nvSpPr>
          <p:spPr bwMode="auto">
            <a:xfrm>
              <a:off x="626" y="3748"/>
              <a:ext cx="326"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1s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8116" name="Rectangle 4"/>
            <p:cNvSpPr>
              <a:spLocks noChangeArrowheads="1"/>
            </p:cNvSpPr>
            <p:nvPr/>
          </p:nvSpPr>
          <p:spPr bwMode="auto">
            <a:xfrm>
              <a:off x="616" y="3163"/>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2s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8117" name="Rectangle 5"/>
            <p:cNvSpPr>
              <a:spLocks noChangeArrowheads="1"/>
            </p:cNvSpPr>
            <p:nvPr/>
          </p:nvSpPr>
          <p:spPr bwMode="auto">
            <a:xfrm>
              <a:off x="618" y="2395"/>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8118" name="Rectangle 6"/>
            <p:cNvSpPr>
              <a:spLocks noChangeArrowheads="1"/>
            </p:cNvSpPr>
            <p:nvPr/>
          </p:nvSpPr>
          <p:spPr bwMode="auto">
            <a:xfrm>
              <a:off x="619" y="1435"/>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8119" name="Rectangle 7"/>
            <p:cNvSpPr>
              <a:spLocks noChangeArrowheads="1"/>
            </p:cNvSpPr>
            <p:nvPr/>
          </p:nvSpPr>
          <p:spPr bwMode="auto">
            <a:xfrm>
              <a:off x="1421" y="2827"/>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2p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8120" name="Rectangle 8"/>
            <p:cNvSpPr>
              <a:spLocks noChangeArrowheads="1"/>
            </p:cNvSpPr>
            <p:nvPr/>
          </p:nvSpPr>
          <p:spPr bwMode="auto">
            <a:xfrm>
              <a:off x="1421" y="1819"/>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8121" name="Rectangle 9"/>
            <p:cNvSpPr>
              <a:spLocks noChangeArrowheads="1"/>
            </p:cNvSpPr>
            <p:nvPr/>
          </p:nvSpPr>
          <p:spPr bwMode="auto">
            <a:xfrm>
              <a:off x="1421" y="868"/>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8122" name="Rectangle 10"/>
            <p:cNvSpPr>
              <a:spLocks noChangeArrowheads="1"/>
            </p:cNvSpPr>
            <p:nvPr/>
          </p:nvSpPr>
          <p:spPr bwMode="auto">
            <a:xfrm>
              <a:off x="2618" y="1099"/>
              <a:ext cx="385"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3d</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8123" name="Rectangle 11"/>
            <p:cNvSpPr>
              <a:spLocks noChangeArrowheads="1"/>
            </p:cNvSpPr>
            <p:nvPr/>
          </p:nvSpPr>
          <p:spPr bwMode="auto">
            <a:xfrm>
              <a:off x="2618" y="187"/>
              <a:ext cx="385"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4d</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8124" name="Rectangle 12"/>
            <p:cNvSpPr>
              <a:spLocks noChangeArrowheads="1"/>
            </p:cNvSpPr>
            <p:nvPr/>
          </p:nvSpPr>
          <p:spPr bwMode="auto">
            <a:xfrm>
              <a:off x="618" y="451"/>
              <a:ext cx="362"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5s</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218125" name="Rectangle 13"/>
            <p:cNvSpPr>
              <a:spLocks noChangeArrowheads="1"/>
            </p:cNvSpPr>
            <p:nvPr/>
          </p:nvSpPr>
          <p:spPr bwMode="auto">
            <a:xfrm>
              <a:off x="1421" y="4"/>
              <a:ext cx="373" cy="32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rPr>
                <a:t>5p</a:t>
              </a:r>
              <a:endParaRPr lang="it-IT" sz="2800" i="1" kern="1200">
                <a:solidFill>
                  <a:srgbClr val="FF0000"/>
                </a:solidFill>
                <a:effectLst>
                  <a:outerShdw blurRad="38100" dist="38100" dir="2700000" algn="tl">
                    <a:srgbClr val="C0C0C0"/>
                  </a:outerShdw>
                </a:effectLst>
                <a:uFillTx/>
                <a:latin typeface="Comic Sans MS" pitchFamily="66" charset="0"/>
                <a:cs typeface="Times New Roman" pitchFamily="18" charset="0"/>
                <a:sym typeface="MT Extra" pitchFamily="18" charset="2"/>
              </a:endParaRPr>
            </a:p>
          </p:txBody>
        </p:sp>
        <p:sp>
          <p:nvSpPr>
            <p:cNvPr id="19479" name="Rectangle 14"/>
            <p:cNvSpPr>
              <a:spLocks noChangeArrowheads="1"/>
            </p:cNvSpPr>
            <p:nvPr/>
          </p:nvSpPr>
          <p:spPr bwMode="auto">
            <a:xfrm>
              <a:off x="1333" y="311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80" name="Rectangle 15"/>
            <p:cNvSpPr>
              <a:spLocks noChangeArrowheads="1"/>
            </p:cNvSpPr>
            <p:nvPr/>
          </p:nvSpPr>
          <p:spPr bwMode="auto">
            <a:xfrm>
              <a:off x="1510" y="311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81" name="Rectangle 16"/>
            <p:cNvSpPr>
              <a:spLocks noChangeArrowheads="1"/>
            </p:cNvSpPr>
            <p:nvPr/>
          </p:nvSpPr>
          <p:spPr bwMode="auto">
            <a:xfrm>
              <a:off x="1687" y="311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82" name="Rectangle 17"/>
            <p:cNvSpPr>
              <a:spLocks noChangeArrowheads="1"/>
            </p:cNvSpPr>
            <p:nvPr/>
          </p:nvSpPr>
          <p:spPr bwMode="auto">
            <a:xfrm>
              <a:off x="713" y="4032"/>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83" name="Rectangle 18"/>
            <p:cNvSpPr>
              <a:spLocks noChangeArrowheads="1"/>
            </p:cNvSpPr>
            <p:nvPr/>
          </p:nvSpPr>
          <p:spPr bwMode="auto">
            <a:xfrm>
              <a:off x="713" y="344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84" name="Rectangle 19"/>
            <p:cNvSpPr>
              <a:spLocks noChangeArrowheads="1"/>
            </p:cNvSpPr>
            <p:nvPr/>
          </p:nvSpPr>
          <p:spPr bwMode="auto">
            <a:xfrm>
              <a:off x="713" y="267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85" name="Rectangle 20"/>
            <p:cNvSpPr>
              <a:spLocks noChangeArrowheads="1"/>
            </p:cNvSpPr>
            <p:nvPr/>
          </p:nvSpPr>
          <p:spPr bwMode="auto">
            <a:xfrm>
              <a:off x="713" y="171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86" name="Rectangle 21"/>
            <p:cNvSpPr>
              <a:spLocks noChangeArrowheads="1"/>
            </p:cNvSpPr>
            <p:nvPr/>
          </p:nvSpPr>
          <p:spPr bwMode="auto">
            <a:xfrm>
              <a:off x="713" y="759"/>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87" name="Rectangle 22"/>
            <p:cNvSpPr>
              <a:spLocks noChangeArrowheads="1"/>
            </p:cNvSpPr>
            <p:nvPr/>
          </p:nvSpPr>
          <p:spPr bwMode="auto">
            <a:xfrm>
              <a:off x="1333" y="215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88" name="Rectangle 23"/>
            <p:cNvSpPr>
              <a:spLocks noChangeArrowheads="1"/>
            </p:cNvSpPr>
            <p:nvPr/>
          </p:nvSpPr>
          <p:spPr bwMode="auto">
            <a:xfrm>
              <a:off x="1510" y="215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89" name="Rectangle 24"/>
            <p:cNvSpPr>
              <a:spLocks noChangeArrowheads="1"/>
            </p:cNvSpPr>
            <p:nvPr/>
          </p:nvSpPr>
          <p:spPr bwMode="auto">
            <a:xfrm>
              <a:off x="1687" y="215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90" name="Rectangle 25"/>
            <p:cNvSpPr>
              <a:spLocks noChangeArrowheads="1"/>
            </p:cNvSpPr>
            <p:nvPr/>
          </p:nvSpPr>
          <p:spPr bwMode="auto">
            <a:xfrm>
              <a:off x="1333" y="119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91" name="Rectangle 26"/>
            <p:cNvSpPr>
              <a:spLocks noChangeArrowheads="1"/>
            </p:cNvSpPr>
            <p:nvPr/>
          </p:nvSpPr>
          <p:spPr bwMode="auto">
            <a:xfrm>
              <a:off x="1510" y="119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92" name="Rectangle 27"/>
            <p:cNvSpPr>
              <a:spLocks noChangeArrowheads="1"/>
            </p:cNvSpPr>
            <p:nvPr/>
          </p:nvSpPr>
          <p:spPr bwMode="auto">
            <a:xfrm>
              <a:off x="1687" y="119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93" name="Rectangle 28"/>
            <p:cNvSpPr>
              <a:spLocks noChangeArrowheads="1"/>
            </p:cNvSpPr>
            <p:nvPr/>
          </p:nvSpPr>
          <p:spPr bwMode="auto">
            <a:xfrm>
              <a:off x="1333" y="32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94" name="Rectangle 29"/>
            <p:cNvSpPr>
              <a:spLocks noChangeArrowheads="1"/>
            </p:cNvSpPr>
            <p:nvPr/>
          </p:nvSpPr>
          <p:spPr bwMode="auto">
            <a:xfrm>
              <a:off x="1510" y="327"/>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95" name="Rectangle 30"/>
            <p:cNvSpPr>
              <a:spLocks noChangeArrowheads="1"/>
            </p:cNvSpPr>
            <p:nvPr/>
          </p:nvSpPr>
          <p:spPr bwMode="auto">
            <a:xfrm>
              <a:off x="1687" y="327"/>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96" name="Rectangle 31"/>
            <p:cNvSpPr>
              <a:spLocks noChangeArrowheads="1"/>
            </p:cNvSpPr>
            <p:nvPr/>
          </p:nvSpPr>
          <p:spPr bwMode="auto">
            <a:xfrm>
              <a:off x="2352"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97" name="Rectangle 32"/>
            <p:cNvSpPr>
              <a:spLocks noChangeArrowheads="1"/>
            </p:cNvSpPr>
            <p:nvPr/>
          </p:nvSpPr>
          <p:spPr bwMode="auto">
            <a:xfrm>
              <a:off x="2529"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98" name="Rectangle 33"/>
            <p:cNvSpPr>
              <a:spLocks noChangeArrowheads="1"/>
            </p:cNvSpPr>
            <p:nvPr/>
          </p:nvSpPr>
          <p:spPr bwMode="auto">
            <a:xfrm>
              <a:off x="2706" y="1383"/>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499" name="Rectangle 34"/>
            <p:cNvSpPr>
              <a:spLocks noChangeArrowheads="1"/>
            </p:cNvSpPr>
            <p:nvPr/>
          </p:nvSpPr>
          <p:spPr bwMode="auto">
            <a:xfrm>
              <a:off x="2884"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500" name="Rectangle 35"/>
            <p:cNvSpPr>
              <a:spLocks noChangeArrowheads="1"/>
            </p:cNvSpPr>
            <p:nvPr/>
          </p:nvSpPr>
          <p:spPr bwMode="auto">
            <a:xfrm>
              <a:off x="3061" y="1383"/>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501" name="Rectangle 36"/>
            <p:cNvSpPr>
              <a:spLocks noChangeArrowheads="1"/>
            </p:cNvSpPr>
            <p:nvPr/>
          </p:nvSpPr>
          <p:spPr bwMode="auto">
            <a:xfrm>
              <a:off x="2352"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502" name="Rectangle 37"/>
            <p:cNvSpPr>
              <a:spLocks noChangeArrowheads="1"/>
            </p:cNvSpPr>
            <p:nvPr/>
          </p:nvSpPr>
          <p:spPr bwMode="auto">
            <a:xfrm>
              <a:off x="2529"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503" name="Rectangle 38"/>
            <p:cNvSpPr>
              <a:spLocks noChangeArrowheads="1"/>
            </p:cNvSpPr>
            <p:nvPr/>
          </p:nvSpPr>
          <p:spPr bwMode="auto">
            <a:xfrm>
              <a:off x="2706" y="471"/>
              <a:ext cx="178"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504" name="Rectangle 39"/>
            <p:cNvSpPr>
              <a:spLocks noChangeArrowheads="1"/>
            </p:cNvSpPr>
            <p:nvPr/>
          </p:nvSpPr>
          <p:spPr bwMode="auto">
            <a:xfrm>
              <a:off x="2884"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505" name="Rectangle 40"/>
            <p:cNvSpPr>
              <a:spLocks noChangeArrowheads="1"/>
            </p:cNvSpPr>
            <p:nvPr/>
          </p:nvSpPr>
          <p:spPr bwMode="auto">
            <a:xfrm>
              <a:off x="3061" y="471"/>
              <a:ext cx="177" cy="19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endParaRPr lang="it-IT" altLang="it-IT" sz="2400" kern="1200">
                <a:solidFill>
                  <a:srgbClr val="000000"/>
                </a:solidFill>
                <a:uFillTx/>
              </a:endParaRPr>
            </a:p>
          </p:txBody>
        </p:sp>
        <p:sp>
          <p:nvSpPr>
            <p:cNvPr id="19506" name="Line 41"/>
            <p:cNvSpPr>
              <a:spLocks noChangeShapeType="1"/>
            </p:cNvSpPr>
            <p:nvPr/>
          </p:nvSpPr>
          <p:spPr bwMode="auto">
            <a:xfrm flipV="1">
              <a:off x="358" y="144"/>
              <a:ext cx="0" cy="412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marL="0" marR="0" eaLnBrk="0" fontAlgn="base">
                <a:spcBef>
                  <a:spcPct val="0"/>
                </a:spcBef>
                <a:spcAft>
                  <a:spcPct val="0"/>
                </a:spcAft>
              </a:pPr>
              <a:endParaRPr lang="it-IT" kern="1200">
                <a:uFillTx/>
              </a:endParaRPr>
            </a:p>
          </p:txBody>
        </p:sp>
        <p:sp>
          <p:nvSpPr>
            <p:cNvPr id="218154" name="Text Box 42"/>
            <p:cNvSpPr txBox="1">
              <a:spLocks noChangeArrowheads="1"/>
            </p:cNvSpPr>
            <p:nvPr/>
          </p:nvSpPr>
          <p:spPr bwMode="auto">
            <a:xfrm>
              <a:off x="0" y="273"/>
              <a:ext cx="296" cy="404"/>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3600" i="1" kern="1200">
                  <a:solidFill>
                    <a:srgbClr val="3333CC"/>
                  </a:solidFill>
                  <a:effectLst>
                    <a:outerShdw blurRad="38100" dist="38100" dir="2700000" algn="tl">
                      <a:srgbClr val="C0C0C0"/>
                    </a:outerShdw>
                  </a:effectLst>
                  <a:uFillTx/>
                  <a:latin typeface="Comic Sans MS" pitchFamily="66" charset="0"/>
                </a:rPr>
                <a:t>E</a:t>
              </a:r>
              <a:endParaRPr lang="it-IT" sz="3600" i="1" kern="1200">
                <a:solidFill>
                  <a:srgbClr val="3333CC"/>
                </a:solidFill>
                <a:effectLst>
                  <a:outerShdw blurRad="38100" dist="38100" dir="2700000" algn="tl">
                    <a:srgbClr val="C0C0C0"/>
                  </a:outerShdw>
                </a:effectLst>
                <a:uFillTx/>
                <a:latin typeface="Comic Sans MS" pitchFamily="66" charset="0"/>
              </a:endParaRPr>
            </a:p>
          </p:txBody>
        </p:sp>
      </p:grpSp>
      <p:sp>
        <p:nvSpPr>
          <p:cNvPr id="218155" name="Text Box 43"/>
          <p:cNvSpPr txBox="1">
            <a:spLocks noChangeArrowheads="1"/>
          </p:cNvSpPr>
          <p:nvPr/>
        </p:nvSpPr>
        <p:spPr bwMode="auto">
          <a:xfrm>
            <a:off x="4819650" y="4232275"/>
            <a:ext cx="4224338" cy="1373188"/>
          </a:xfrm>
          <a:prstGeom prst="rect">
            <a:avLst/>
          </a:prstGeom>
          <a:noFill/>
          <a:ln w="9525">
            <a:noFill/>
            <a:miter lim="800000"/>
            <a:headEnd/>
            <a:tailEnd/>
          </a:ln>
          <a:effectLst/>
        </p:spPr>
        <p:txBody>
          <a:bodyPr>
            <a:spAutoFit/>
          </a:bodyPr>
          <a:lstStyle/>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rPr>
              <a:t>Sodio, </a:t>
            </a:r>
          </a:p>
          <a:p>
            <a:pPr marL="0" marR="0" fontAlgn="base" hangingPunct="1">
              <a:spcBef>
                <a:spcPct val="0"/>
              </a:spcBef>
              <a:spcAft>
                <a:spcPct val="0"/>
              </a:spcAft>
              <a:defRPr/>
            </a:pPr>
            <a:r>
              <a:rPr lang="en-US" sz="2800" i="1" kern="1200">
                <a:solidFill>
                  <a:srgbClr val="FF0000"/>
                </a:solidFill>
                <a:effectLst>
                  <a:outerShdw blurRad="38100" dist="38100" dir="2700000" algn="tl">
                    <a:srgbClr val="C0C0C0"/>
                  </a:outerShdw>
                </a:effectLst>
                <a:uFillTx/>
                <a:latin typeface="Comic Sans MS" pitchFamily="66" charset="0"/>
              </a:rPr>
              <a:t>ha 11 elettroni.</a:t>
            </a:r>
          </a:p>
          <a:p>
            <a:pPr marL="0" marR="0" fontAlgn="base" hangingPunct="1">
              <a:spcBef>
                <a:spcPct val="0"/>
              </a:spcBef>
              <a:spcAft>
                <a:spcPct val="0"/>
              </a:spcAft>
              <a:defRPr/>
            </a:pPr>
            <a:endParaRPr lang="en-US" sz="2800" i="1" kern="1200">
              <a:solidFill>
                <a:srgbClr val="FF0000"/>
              </a:solidFill>
              <a:effectLst>
                <a:outerShdw blurRad="38100" dist="38100" dir="2700000" algn="tl">
                  <a:srgbClr val="C0C0C0"/>
                </a:outerShdw>
              </a:effectLst>
              <a:uFillTx/>
              <a:latin typeface="Comic Sans MS" pitchFamily="66" charset="0"/>
            </a:endParaRPr>
          </a:p>
        </p:txBody>
      </p:sp>
      <p:sp>
        <p:nvSpPr>
          <p:cNvPr id="218156" name="Rectangle 44"/>
          <p:cNvSpPr>
            <a:spLocks noChangeArrowheads="1"/>
          </p:cNvSpPr>
          <p:nvPr/>
        </p:nvSpPr>
        <p:spPr bwMode="auto">
          <a:xfrm>
            <a:off x="1452563" y="6405564"/>
            <a:ext cx="368300" cy="27463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18157" name="Rectangle 45"/>
          <p:cNvSpPr>
            <a:spLocks noChangeArrowheads="1"/>
          </p:cNvSpPr>
          <p:nvPr/>
        </p:nvSpPr>
        <p:spPr bwMode="auto">
          <a:xfrm>
            <a:off x="1457325" y="5475289"/>
            <a:ext cx="368300" cy="27463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18158" name="Rectangle 46"/>
          <p:cNvSpPr>
            <a:spLocks noChangeArrowheads="1"/>
          </p:cNvSpPr>
          <p:nvPr/>
        </p:nvSpPr>
        <p:spPr bwMode="auto">
          <a:xfrm>
            <a:off x="1524001" y="4267200"/>
            <a:ext cx="276225" cy="274638"/>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grpSp>
        <p:nvGrpSpPr>
          <p:cNvPr id="3" name="Group 47"/>
          <p:cNvGrpSpPr>
            <a:grpSpLocks/>
          </p:cNvGrpSpPr>
          <p:nvPr/>
        </p:nvGrpSpPr>
        <p:grpSpPr bwMode="auto">
          <a:xfrm>
            <a:off x="2413001" y="4975226"/>
            <a:ext cx="968375" cy="282575"/>
            <a:chOff x="1302" y="3134"/>
            <a:chExt cx="610" cy="178"/>
          </a:xfrm>
        </p:grpSpPr>
        <p:sp>
          <p:nvSpPr>
            <p:cNvPr id="218160" name="Rectangle 48"/>
            <p:cNvSpPr>
              <a:spLocks noChangeArrowheads="1"/>
            </p:cNvSpPr>
            <p:nvPr/>
          </p:nvSpPr>
          <p:spPr bwMode="auto">
            <a:xfrm>
              <a:off x="1302" y="3134"/>
              <a:ext cx="232"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18161" name="Rectangle 49"/>
            <p:cNvSpPr>
              <a:spLocks noChangeArrowheads="1"/>
            </p:cNvSpPr>
            <p:nvPr/>
          </p:nvSpPr>
          <p:spPr bwMode="auto">
            <a:xfrm>
              <a:off x="1496" y="3139"/>
              <a:ext cx="232"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sp>
          <p:nvSpPr>
            <p:cNvPr id="218162" name="Rectangle 50"/>
            <p:cNvSpPr>
              <a:spLocks noChangeArrowheads="1"/>
            </p:cNvSpPr>
            <p:nvPr/>
          </p:nvSpPr>
          <p:spPr bwMode="auto">
            <a:xfrm>
              <a:off x="1680" y="3139"/>
              <a:ext cx="232" cy="173"/>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sz="1200" b="1" kern="1200">
                  <a:solidFill>
                    <a:srgbClr val="3333CC"/>
                  </a:solidFill>
                  <a:effectLst>
                    <a:outerShdw blurRad="38100" dist="38100" dir="2700000" algn="tl">
                      <a:srgbClr val="C0C0C0"/>
                    </a:outerShdw>
                  </a:effectLst>
                  <a:uFillTx/>
                  <a:sym typeface="Symbol" pitchFamily="18" charset="2"/>
                </a:rPr>
                <a:t></a:t>
              </a:r>
              <a:endParaRPr lang="it-IT" sz="1200" b="1" kern="1200">
                <a:solidFill>
                  <a:srgbClr val="3333CC"/>
                </a:solidFill>
                <a:effectLst>
                  <a:outerShdw blurRad="38100" dist="38100" dir="2700000" algn="tl">
                    <a:srgbClr val="C0C0C0"/>
                  </a:outerShdw>
                </a:effectLst>
                <a:uFillTx/>
                <a:sym typeface="Symbol" pitchFamily="18" charset="2"/>
              </a:endParaRPr>
            </a:p>
          </p:txBody>
        </p:sp>
      </p:grpSp>
      <p:sp>
        <p:nvSpPr>
          <p:cNvPr id="218163" name="Text Box 51"/>
          <p:cNvSpPr txBox="1">
            <a:spLocks noChangeArrowheads="1"/>
          </p:cNvSpPr>
          <p:nvPr/>
        </p:nvSpPr>
        <p:spPr bwMode="auto">
          <a:xfrm>
            <a:off x="4860926" y="5656264"/>
            <a:ext cx="1955985" cy="830997"/>
          </a:xfrm>
          <a:prstGeom prst="rect">
            <a:avLst/>
          </a:prstGeom>
          <a:noFill/>
          <a:ln w="9525">
            <a:noFill/>
            <a:miter lim="800000"/>
            <a:headEnd/>
            <a:tailEnd/>
          </a:ln>
          <a:effectLst/>
        </p:spPr>
        <p:txBody>
          <a:bodyPr wrap="none">
            <a:spAutoFit/>
          </a:bodyPr>
          <a:lstStyle/>
          <a:p>
            <a:pPr marL="0" marR="0" fontAlgn="base" hangingPunct="1">
              <a:spcBef>
                <a:spcPct val="0"/>
              </a:spcBef>
              <a:spcAft>
                <a:spcPct val="0"/>
              </a:spcAft>
              <a:defRPr/>
            </a:pPr>
            <a:r>
              <a:rPr lang="en-US" i="1" kern="1200">
                <a:solidFill>
                  <a:srgbClr val="FF0000"/>
                </a:solidFill>
                <a:effectLst>
                  <a:outerShdw blurRad="38100" dist="38100" dir="2700000" algn="tl">
                    <a:srgbClr val="C0C0C0"/>
                  </a:outerShdw>
                </a:effectLst>
                <a:uFillTx/>
              </a:rPr>
              <a:t>1s</a:t>
            </a:r>
            <a:r>
              <a:rPr lang="en-US" i="1" kern="1200" baseline="30000">
                <a:solidFill>
                  <a:srgbClr val="FF0000"/>
                </a:solidFill>
                <a:effectLst>
                  <a:outerShdw blurRad="38100" dist="38100" dir="2700000" algn="tl">
                    <a:srgbClr val="C0C0C0"/>
                  </a:outerShdw>
                </a:effectLst>
                <a:uFillTx/>
              </a:rPr>
              <a:t>2</a:t>
            </a:r>
            <a:r>
              <a:rPr lang="en-US" i="1" kern="1200">
                <a:solidFill>
                  <a:srgbClr val="FF0000"/>
                </a:solidFill>
                <a:effectLst>
                  <a:outerShdw blurRad="38100" dist="38100" dir="2700000" algn="tl">
                    <a:srgbClr val="C0C0C0"/>
                  </a:outerShdw>
                </a:effectLst>
                <a:uFillTx/>
              </a:rPr>
              <a:t> 2s</a:t>
            </a:r>
            <a:r>
              <a:rPr lang="en-US" i="1" kern="1200" baseline="30000">
                <a:solidFill>
                  <a:srgbClr val="FF0000"/>
                </a:solidFill>
                <a:effectLst>
                  <a:outerShdw blurRad="38100" dist="38100" dir="2700000" algn="tl">
                    <a:srgbClr val="C0C0C0"/>
                  </a:outerShdw>
                </a:effectLst>
                <a:uFillTx/>
              </a:rPr>
              <a:t>2</a:t>
            </a:r>
            <a:r>
              <a:rPr lang="en-US" i="1" kern="1200">
                <a:solidFill>
                  <a:srgbClr val="FF0000"/>
                </a:solidFill>
                <a:effectLst>
                  <a:outerShdw blurRad="38100" dist="38100" dir="2700000" algn="tl">
                    <a:srgbClr val="C0C0C0"/>
                  </a:outerShdw>
                </a:effectLst>
                <a:uFillTx/>
              </a:rPr>
              <a:t> 2p</a:t>
            </a:r>
            <a:r>
              <a:rPr lang="en-US" i="1" kern="1200" baseline="30000">
                <a:solidFill>
                  <a:srgbClr val="FF0000"/>
                </a:solidFill>
                <a:effectLst>
                  <a:outerShdw blurRad="38100" dist="38100" dir="2700000" algn="tl">
                    <a:srgbClr val="C0C0C0"/>
                  </a:outerShdw>
                </a:effectLst>
                <a:uFillTx/>
              </a:rPr>
              <a:t>6</a:t>
            </a:r>
            <a:r>
              <a:rPr lang="en-US" i="1" kern="1200">
                <a:solidFill>
                  <a:srgbClr val="FF0000"/>
                </a:solidFill>
                <a:effectLst>
                  <a:outerShdw blurRad="38100" dist="38100" dir="2700000" algn="tl">
                    <a:srgbClr val="C0C0C0"/>
                  </a:outerShdw>
                </a:effectLst>
                <a:uFillTx/>
              </a:rPr>
              <a:t> 3s</a:t>
            </a:r>
            <a:r>
              <a:rPr lang="en-US" i="1" kern="1200" baseline="30000">
                <a:solidFill>
                  <a:srgbClr val="FF0000"/>
                </a:solidFill>
                <a:effectLst>
                  <a:outerShdw blurRad="38100" dist="38100" dir="2700000" algn="tl">
                    <a:srgbClr val="C0C0C0"/>
                  </a:outerShdw>
                </a:effectLst>
                <a:uFillTx/>
              </a:rPr>
              <a:t>1</a:t>
            </a:r>
            <a:endParaRPr lang="it-IT" b="1" kern="1200" baseline="30000">
              <a:solidFill>
                <a:srgbClr val="FF0000"/>
              </a:solidFill>
              <a:effectLst>
                <a:outerShdw blurRad="38100" dist="38100" dir="2700000" algn="tl">
                  <a:srgbClr val="C0C0C0"/>
                </a:outerShdw>
              </a:effectLst>
              <a:uFillTx/>
            </a:endParaRPr>
          </a:p>
          <a:p>
            <a:pPr marL="0" marR="0" fontAlgn="base" hangingPunct="1">
              <a:spcBef>
                <a:spcPct val="0"/>
              </a:spcBef>
              <a:spcAft>
                <a:spcPct val="0"/>
              </a:spcAft>
              <a:defRPr/>
            </a:pPr>
            <a:endParaRPr lang="it-IT" kern="1200">
              <a:uFillTx/>
            </a:endParaRPr>
          </a:p>
        </p:txBody>
      </p:sp>
    </p:spTree>
    <p:extLst>
      <p:ext uri="{BB962C8B-B14F-4D97-AF65-F5344CB8AC3E}">
        <p14:creationId xmlns:p14="http://schemas.microsoft.com/office/powerpoint/2010/main" val="887861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8155"/>
                                        </p:tgtEl>
                                        <p:attrNameLst>
                                          <p:attrName>style.visibility</p:attrName>
                                        </p:attrNameLst>
                                      </p:cBhvr>
                                      <p:to>
                                        <p:strVal val="visible"/>
                                      </p:to>
                                    </p:set>
                                    <p:animEffect transition="in" filter="wipe(up)">
                                      <p:cBhvr>
                                        <p:cTn id="7" dur="500"/>
                                        <p:tgtEl>
                                          <p:spTgt spid="218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1815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1815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1815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218163"/>
                                        </p:tgtEl>
                                        <p:attrNameLst>
                                          <p:attrName>style.visibility</p:attrName>
                                        </p:attrNameLst>
                                      </p:cBhvr>
                                      <p:to>
                                        <p:strVal val="visible"/>
                                      </p:to>
                                    </p:set>
                                    <p:animEffect transition="in" filter="slide(fromRight)">
                                      <p:cBhvr>
                                        <p:cTn id="28" dur="500"/>
                                        <p:tgtEl>
                                          <p:spTgt spid="218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55" grpId="0" autoUpdateAnimBg="0"/>
      <p:bldP spid="218156" grpId="0" autoUpdateAnimBg="0"/>
      <p:bldP spid="218157" grpId="0" autoUpdateAnimBg="0"/>
      <p:bldP spid="218158" grpId="0" autoUpdateAnimBg="0"/>
      <p:bldP spid="21816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620713" y="460376"/>
            <a:ext cx="4037012"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fontAlgn="base" hangingPunct="1">
              <a:spcBef>
                <a:spcPct val="0"/>
              </a:spcBef>
              <a:spcAft>
                <a:spcPct val="0"/>
              </a:spcAft>
              <a:buNone/>
            </a:pPr>
            <a:r>
              <a:rPr lang="en-US" altLang="it-IT" kern="1200">
                <a:solidFill>
                  <a:srgbClr val="3333CC"/>
                </a:solidFill>
                <a:uFillTx/>
                <a:latin typeface="Comic Sans MS" panose="030F0702030302020204" pitchFamily="66" charset="0"/>
              </a:rPr>
              <a:t>H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1</a:t>
            </a:r>
          </a:p>
          <a:p>
            <a:pPr marL="0" marR="0" fontAlgn="base" hangingPunct="1">
              <a:spcBef>
                <a:spcPct val="0"/>
              </a:spcBef>
              <a:spcAft>
                <a:spcPct val="0"/>
              </a:spcAft>
              <a:buNone/>
            </a:pPr>
            <a:r>
              <a:rPr lang="en-US" altLang="it-IT" kern="1200">
                <a:solidFill>
                  <a:srgbClr val="3333CC"/>
                </a:solidFill>
                <a:uFillTx/>
                <a:latin typeface="Comic Sans MS" panose="030F0702030302020204" pitchFamily="66" charset="0"/>
              </a:rPr>
              <a:t>He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a:t>
            </a:r>
            <a:endParaRPr lang="en-US" altLang="it-IT" kern="1200">
              <a:solidFill>
                <a:srgbClr val="3333CC"/>
              </a:solidFill>
              <a:uFillTx/>
              <a:latin typeface="Comic Sans MS" panose="030F0702030302020204" pitchFamily="66" charset="0"/>
            </a:endParaRPr>
          </a:p>
          <a:p>
            <a:pPr marL="0" marR="0" fontAlgn="base" hangingPunct="1">
              <a:spcBef>
                <a:spcPct val="0"/>
              </a:spcBef>
              <a:spcAft>
                <a:spcPct val="0"/>
              </a:spcAft>
              <a:buNone/>
            </a:pPr>
            <a:r>
              <a:rPr lang="en-US" altLang="it-IT" kern="1200">
                <a:solidFill>
                  <a:srgbClr val="3333CC"/>
                </a:solidFill>
                <a:uFillTx/>
                <a:latin typeface="Comic Sans MS" panose="030F0702030302020204" pitchFamily="66" charset="0"/>
              </a:rPr>
              <a:t>Li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1</a:t>
            </a:r>
            <a:endParaRPr lang="en-US" altLang="it-IT" kern="1200">
              <a:solidFill>
                <a:srgbClr val="3333CC"/>
              </a:solidFill>
              <a:uFillTx/>
              <a:latin typeface="Comic Sans MS" panose="030F0702030302020204" pitchFamily="66" charset="0"/>
            </a:endParaRPr>
          </a:p>
          <a:p>
            <a:pPr marL="0" marR="0" fontAlgn="base" hangingPunct="1">
              <a:spcBef>
                <a:spcPct val="0"/>
              </a:spcBef>
              <a:spcAft>
                <a:spcPct val="0"/>
              </a:spcAft>
              <a:buNone/>
            </a:pPr>
            <a:r>
              <a:rPr lang="en-US" altLang="it-IT" kern="1200">
                <a:solidFill>
                  <a:srgbClr val="3333CC"/>
                </a:solidFill>
                <a:uFillTx/>
                <a:latin typeface="Comic Sans MS" panose="030F0702030302020204" pitchFamily="66" charset="0"/>
              </a:rPr>
              <a:t>Be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2</a:t>
            </a:r>
            <a:endParaRPr lang="en-US" altLang="it-IT" kern="1200">
              <a:solidFill>
                <a:srgbClr val="3333CC"/>
              </a:solidFill>
              <a:uFillTx/>
              <a:latin typeface="Comic Sans MS" panose="030F0702030302020204" pitchFamily="66" charset="0"/>
            </a:endParaRPr>
          </a:p>
          <a:p>
            <a:pPr marL="0" marR="0" fontAlgn="base" hangingPunct="1">
              <a:spcBef>
                <a:spcPct val="0"/>
              </a:spcBef>
              <a:spcAft>
                <a:spcPct val="0"/>
              </a:spcAft>
              <a:buNone/>
            </a:pPr>
            <a:r>
              <a:rPr lang="en-US" altLang="it-IT" kern="1200">
                <a:solidFill>
                  <a:srgbClr val="3333CC"/>
                </a:solidFill>
                <a:uFillTx/>
                <a:latin typeface="Comic Sans MS" panose="030F0702030302020204" pitchFamily="66" charset="0"/>
              </a:rPr>
              <a:t>B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2p</a:t>
            </a:r>
            <a:r>
              <a:rPr lang="en-US" altLang="it-IT" i="1" kern="1200" baseline="30000">
                <a:solidFill>
                  <a:srgbClr val="3333CC"/>
                </a:solidFill>
                <a:uFillTx/>
                <a:latin typeface="Comic Sans MS" panose="030F0702030302020204" pitchFamily="66" charset="0"/>
              </a:rPr>
              <a:t>1</a:t>
            </a:r>
          </a:p>
          <a:p>
            <a:pPr marL="0" marR="0" fontAlgn="base" hangingPunct="1">
              <a:spcBef>
                <a:spcPct val="0"/>
              </a:spcBef>
              <a:spcAft>
                <a:spcPct val="0"/>
              </a:spcAft>
              <a:buNone/>
            </a:pPr>
            <a:r>
              <a:rPr lang="en-US" altLang="it-IT" kern="1200">
                <a:solidFill>
                  <a:srgbClr val="3333CC"/>
                </a:solidFill>
                <a:uFillTx/>
                <a:latin typeface="Comic Sans MS" panose="030F0702030302020204" pitchFamily="66" charset="0"/>
              </a:rPr>
              <a:t>C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2p</a:t>
            </a:r>
            <a:r>
              <a:rPr lang="en-US" altLang="it-IT" i="1" kern="1200" baseline="30000">
                <a:solidFill>
                  <a:srgbClr val="3333CC"/>
                </a:solidFill>
                <a:uFillTx/>
                <a:latin typeface="Comic Sans MS" panose="030F0702030302020204" pitchFamily="66" charset="0"/>
              </a:rPr>
              <a:t>2</a:t>
            </a:r>
            <a:endParaRPr lang="it-IT" altLang="it-IT" i="1" kern="1200" baseline="30000">
              <a:solidFill>
                <a:srgbClr val="3333CC"/>
              </a:solidFill>
              <a:uFillTx/>
              <a:latin typeface="Comic Sans MS" panose="030F0702030302020204" pitchFamily="66" charset="0"/>
            </a:endParaRPr>
          </a:p>
          <a:p>
            <a:pPr marL="0" marR="0" fontAlgn="base" hangingPunct="1">
              <a:spcBef>
                <a:spcPct val="0"/>
              </a:spcBef>
              <a:spcAft>
                <a:spcPct val="0"/>
              </a:spcAft>
              <a:buNone/>
            </a:pPr>
            <a:r>
              <a:rPr lang="en-US" altLang="it-IT" kern="1200">
                <a:solidFill>
                  <a:srgbClr val="3333CC"/>
                </a:solidFill>
                <a:uFillTx/>
                <a:latin typeface="Comic Sans MS" panose="030F0702030302020204" pitchFamily="66" charset="0"/>
              </a:rPr>
              <a:t>N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2p</a:t>
            </a:r>
            <a:r>
              <a:rPr lang="en-US" altLang="it-IT" i="1" kern="1200" baseline="30000">
                <a:solidFill>
                  <a:srgbClr val="3333CC"/>
                </a:solidFill>
                <a:uFillTx/>
                <a:latin typeface="Comic Sans MS" panose="030F0702030302020204" pitchFamily="66" charset="0"/>
              </a:rPr>
              <a:t>3</a:t>
            </a:r>
            <a:endParaRPr lang="it-IT" altLang="it-IT" i="1" kern="1200" baseline="30000">
              <a:solidFill>
                <a:srgbClr val="3333CC"/>
              </a:solidFill>
              <a:uFillTx/>
              <a:latin typeface="Comic Sans MS" panose="030F0702030302020204" pitchFamily="66" charset="0"/>
            </a:endParaRPr>
          </a:p>
          <a:p>
            <a:pPr marL="0" marR="0" fontAlgn="base" hangingPunct="1">
              <a:spcBef>
                <a:spcPct val="0"/>
              </a:spcBef>
              <a:spcAft>
                <a:spcPct val="0"/>
              </a:spcAft>
              <a:buNone/>
            </a:pPr>
            <a:r>
              <a:rPr lang="en-US" altLang="it-IT" kern="1200">
                <a:solidFill>
                  <a:srgbClr val="3333CC"/>
                </a:solidFill>
                <a:uFillTx/>
                <a:latin typeface="Comic Sans MS" panose="030F0702030302020204" pitchFamily="66" charset="0"/>
              </a:rPr>
              <a:t>O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2p</a:t>
            </a:r>
            <a:r>
              <a:rPr lang="en-US" altLang="it-IT" i="1" kern="1200" baseline="30000">
                <a:solidFill>
                  <a:srgbClr val="3333CC"/>
                </a:solidFill>
                <a:uFillTx/>
                <a:latin typeface="Comic Sans MS" panose="030F0702030302020204" pitchFamily="66" charset="0"/>
              </a:rPr>
              <a:t>4</a:t>
            </a:r>
            <a:endParaRPr lang="it-IT" altLang="it-IT" i="1" kern="1200" baseline="30000">
              <a:solidFill>
                <a:srgbClr val="3333CC"/>
              </a:solidFill>
              <a:uFillTx/>
              <a:latin typeface="Comic Sans MS" panose="030F0702030302020204" pitchFamily="66" charset="0"/>
            </a:endParaRPr>
          </a:p>
          <a:p>
            <a:pPr marL="0" marR="0" fontAlgn="base" hangingPunct="1">
              <a:spcBef>
                <a:spcPct val="0"/>
              </a:spcBef>
              <a:spcAft>
                <a:spcPct val="0"/>
              </a:spcAft>
              <a:buNone/>
            </a:pPr>
            <a:r>
              <a:rPr lang="en-US" altLang="it-IT" kern="1200">
                <a:solidFill>
                  <a:srgbClr val="3333CC"/>
                </a:solidFill>
                <a:uFillTx/>
                <a:latin typeface="Comic Sans MS" panose="030F0702030302020204" pitchFamily="66" charset="0"/>
              </a:rPr>
              <a:t>F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2p</a:t>
            </a:r>
            <a:r>
              <a:rPr lang="en-US" altLang="it-IT" i="1" kern="1200" baseline="30000">
                <a:solidFill>
                  <a:srgbClr val="3333CC"/>
                </a:solidFill>
                <a:uFillTx/>
                <a:latin typeface="Comic Sans MS" panose="030F0702030302020204" pitchFamily="66" charset="0"/>
              </a:rPr>
              <a:t>5</a:t>
            </a:r>
            <a:endParaRPr lang="it-IT" altLang="it-IT" i="1" kern="1200" baseline="30000">
              <a:solidFill>
                <a:srgbClr val="3333CC"/>
              </a:solidFill>
              <a:uFillTx/>
              <a:latin typeface="Comic Sans MS" panose="030F0702030302020204" pitchFamily="66" charset="0"/>
            </a:endParaRPr>
          </a:p>
          <a:p>
            <a:pPr marL="0" marR="0" fontAlgn="base" hangingPunct="1">
              <a:spcBef>
                <a:spcPct val="0"/>
              </a:spcBef>
              <a:spcAft>
                <a:spcPct val="0"/>
              </a:spcAft>
              <a:buNone/>
            </a:pPr>
            <a:r>
              <a:rPr lang="en-US" altLang="it-IT" kern="1200">
                <a:solidFill>
                  <a:srgbClr val="3333CC"/>
                </a:solidFill>
                <a:uFillTx/>
                <a:latin typeface="Comic Sans MS" panose="030F0702030302020204" pitchFamily="66" charset="0"/>
              </a:rPr>
              <a:t>Ne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2p</a:t>
            </a:r>
            <a:r>
              <a:rPr lang="en-US" altLang="it-IT" i="1" kern="1200" baseline="30000">
                <a:solidFill>
                  <a:srgbClr val="3333CC"/>
                </a:solidFill>
                <a:uFillTx/>
                <a:latin typeface="Comic Sans MS" panose="030F0702030302020204" pitchFamily="66" charset="0"/>
              </a:rPr>
              <a:t>6</a:t>
            </a:r>
          </a:p>
          <a:p>
            <a:pPr marL="0" marR="0" fontAlgn="base" hangingPunct="1">
              <a:spcBef>
                <a:spcPct val="0"/>
              </a:spcBef>
              <a:spcAft>
                <a:spcPct val="0"/>
              </a:spcAft>
              <a:buNone/>
            </a:pPr>
            <a:r>
              <a:rPr lang="en-US" altLang="it-IT" kern="1200">
                <a:solidFill>
                  <a:srgbClr val="3333CC"/>
                </a:solidFill>
                <a:uFillTx/>
                <a:latin typeface="Comic Sans MS" panose="030F0702030302020204" pitchFamily="66" charset="0"/>
              </a:rPr>
              <a:t>Na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2p</a:t>
            </a:r>
            <a:r>
              <a:rPr lang="en-US" altLang="it-IT" i="1" kern="1200" baseline="30000">
                <a:solidFill>
                  <a:srgbClr val="3333CC"/>
                </a:solidFill>
                <a:uFillTx/>
                <a:latin typeface="Comic Sans MS" panose="030F0702030302020204" pitchFamily="66" charset="0"/>
              </a:rPr>
              <a:t>6 </a:t>
            </a:r>
            <a:r>
              <a:rPr lang="en-US" altLang="it-IT" i="1" kern="1200">
                <a:solidFill>
                  <a:srgbClr val="3333CC"/>
                </a:solidFill>
                <a:uFillTx/>
                <a:latin typeface="Comic Sans MS" panose="030F0702030302020204" pitchFamily="66" charset="0"/>
              </a:rPr>
              <a:t>3s</a:t>
            </a:r>
            <a:r>
              <a:rPr lang="en-US" altLang="it-IT" kern="1200" baseline="30000">
                <a:solidFill>
                  <a:srgbClr val="3333CC"/>
                </a:solidFill>
                <a:uFillTx/>
                <a:latin typeface="Comic Sans MS" panose="030F0702030302020204" pitchFamily="66" charset="0"/>
              </a:rPr>
              <a:t>1</a:t>
            </a:r>
            <a:endParaRPr lang="it-IT" altLang="it-IT" i="1" kern="1200" baseline="30000">
              <a:solidFill>
                <a:srgbClr val="3333CC"/>
              </a:solidFill>
              <a:uFillTx/>
              <a:latin typeface="Comic Sans MS" panose="030F0702030302020204" pitchFamily="66" charset="0"/>
            </a:endParaRPr>
          </a:p>
          <a:p>
            <a:pPr marL="0" marR="0" fontAlgn="base" hangingPunct="1">
              <a:spcBef>
                <a:spcPct val="0"/>
              </a:spcBef>
              <a:spcAft>
                <a:spcPct val="0"/>
              </a:spcAft>
              <a:buNone/>
            </a:pPr>
            <a:r>
              <a:rPr lang="en-US" altLang="it-IT" kern="1200">
                <a:solidFill>
                  <a:srgbClr val="3333CC"/>
                </a:solidFill>
                <a:uFillTx/>
                <a:latin typeface="Comic Sans MS" panose="030F0702030302020204" pitchFamily="66" charset="0"/>
              </a:rPr>
              <a:t>Mg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2p</a:t>
            </a:r>
            <a:r>
              <a:rPr lang="en-US" altLang="it-IT" i="1" kern="1200" baseline="30000">
                <a:solidFill>
                  <a:srgbClr val="3333CC"/>
                </a:solidFill>
                <a:uFillTx/>
                <a:latin typeface="Comic Sans MS" panose="030F0702030302020204" pitchFamily="66" charset="0"/>
              </a:rPr>
              <a:t>6 </a:t>
            </a:r>
            <a:r>
              <a:rPr lang="en-US" altLang="it-IT" i="1" kern="1200">
                <a:solidFill>
                  <a:srgbClr val="3333CC"/>
                </a:solidFill>
                <a:uFillTx/>
                <a:latin typeface="Comic Sans MS" panose="030F0702030302020204" pitchFamily="66" charset="0"/>
              </a:rPr>
              <a:t>3s</a:t>
            </a:r>
            <a:r>
              <a:rPr lang="en-US" altLang="it-IT" kern="1200" baseline="30000">
                <a:solidFill>
                  <a:srgbClr val="3333CC"/>
                </a:solidFill>
                <a:uFillTx/>
                <a:latin typeface="Comic Sans MS" panose="030F0702030302020204" pitchFamily="66" charset="0"/>
              </a:rPr>
              <a:t>2</a:t>
            </a:r>
            <a:endParaRPr lang="it-IT" altLang="it-IT" kern="1200" baseline="30000">
              <a:solidFill>
                <a:srgbClr val="3333CC"/>
              </a:solidFill>
              <a:uFillTx/>
              <a:latin typeface="Comic Sans MS" panose="030F0702030302020204" pitchFamily="66" charset="0"/>
            </a:endParaRPr>
          </a:p>
        </p:txBody>
      </p:sp>
      <p:sp>
        <p:nvSpPr>
          <p:cNvPr id="219139" name="Text Box 3"/>
          <p:cNvSpPr txBox="1">
            <a:spLocks noChangeArrowheads="1"/>
          </p:cNvSpPr>
          <p:nvPr/>
        </p:nvSpPr>
        <p:spPr bwMode="auto">
          <a:xfrm>
            <a:off x="4678364" y="460375"/>
            <a:ext cx="461803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eaLnBrk="0" fontAlgn="base">
              <a:spcBef>
                <a:spcPct val="0"/>
              </a:spcBef>
              <a:spcAft>
                <a:spcPct val="0"/>
              </a:spcAft>
              <a:buNone/>
            </a:pPr>
            <a:r>
              <a:rPr lang="en-US" altLang="it-IT" kern="1200">
                <a:solidFill>
                  <a:srgbClr val="3333CC"/>
                </a:solidFill>
                <a:uFillTx/>
                <a:latin typeface="Comic Sans MS" panose="030F0702030302020204" pitchFamily="66" charset="0"/>
              </a:rPr>
              <a:t>Al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2p</a:t>
            </a:r>
            <a:r>
              <a:rPr lang="en-US" altLang="it-IT" i="1" kern="1200" baseline="30000">
                <a:solidFill>
                  <a:srgbClr val="3333CC"/>
                </a:solidFill>
                <a:uFillTx/>
                <a:latin typeface="Comic Sans MS" panose="030F0702030302020204" pitchFamily="66" charset="0"/>
              </a:rPr>
              <a:t>6 </a:t>
            </a:r>
            <a:r>
              <a:rPr lang="en-US" altLang="it-IT" i="1" kern="1200">
                <a:solidFill>
                  <a:srgbClr val="3333CC"/>
                </a:solidFill>
                <a:uFillTx/>
                <a:latin typeface="Comic Sans MS" panose="030F0702030302020204" pitchFamily="66" charset="0"/>
              </a:rPr>
              <a:t>3s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3p</a:t>
            </a:r>
            <a:r>
              <a:rPr lang="en-US" altLang="it-IT" i="1" kern="1200" baseline="30000">
                <a:solidFill>
                  <a:srgbClr val="3333CC"/>
                </a:solidFill>
                <a:uFillTx/>
                <a:latin typeface="Comic Sans MS" panose="030F0702030302020204" pitchFamily="66" charset="0"/>
              </a:rPr>
              <a:t>1</a:t>
            </a:r>
            <a:r>
              <a:rPr lang="en-US" altLang="it-IT" kern="1200">
                <a:solidFill>
                  <a:srgbClr val="3333CC"/>
                </a:solidFill>
                <a:uFillTx/>
                <a:latin typeface="Comic Sans MS" panose="030F0702030302020204" pitchFamily="66" charset="0"/>
              </a:rPr>
              <a:t> </a:t>
            </a:r>
          </a:p>
          <a:p>
            <a:pPr marL="0" marR="0" eaLnBrk="0" fontAlgn="base">
              <a:spcBef>
                <a:spcPct val="0"/>
              </a:spcBef>
              <a:spcAft>
                <a:spcPct val="0"/>
              </a:spcAft>
              <a:buNone/>
            </a:pPr>
            <a:r>
              <a:rPr lang="en-US" altLang="it-IT" kern="1200">
                <a:solidFill>
                  <a:srgbClr val="3333CC"/>
                </a:solidFill>
                <a:uFillTx/>
                <a:latin typeface="Comic Sans MS" panose="030F0702030302020204" pitchFamily="66" charset="0"/>
              </a:rPr>
              <a:t>Si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2p</a:t>
            </a:r>
            <a:r>
              <a:rPr lang="en-US" altLang="it-IT" i="1" kern="1200" baseline="30000">
                <a:solidFill>
                  <a:srgbClr val="3333CC"/>
                </a:solidFill>
                <a:uFillTx/>
                <a:latin typeface="Comic Sans MS" panose="030F0702030302020204" pitchFamily="66" charset="0"/>
              </a:rPr>
              <a:t>6 </a:t>
            </a:r>
            <a:r>
              <a:rPr lang="en-US" altLang="it-IT" i="1" kern="1200">
                <a:solidFill>
                  <a:srgbClr val="3333CC"/>
                </a:solidFill>
                <a:uFillTx/>
                <a:latin typeface="Comic Sans MS" panose="030F0702030302020204" pitchFamily="66" charset="0"/>
              </a:rPr>
              <a:t>3s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3p</a:t>
            </a:r>
            <a:r>
              <a:rPr lang="en-US" altLang="it-IT" i="1" kern="1200" baseline="30000">
                <a:solidFill>
                  <a:srgbClr val="3333CC"/>
                </a:solidFill>
                <a:uFillTx/>
                <a:latin typeface="Comic Sans MS" panose="030F0702030302020204" pitchFamily="66" charset="0"/>
              </a:rPr>
              <a:t>2</a:t>
            </a:r>
          </a:p>
          <a:p>
            <a:pPr marL="0" marR="0" eaLnBrk="0" fontAlgn="base">
              <a:spcBef>
                <a:spcPct val="0"/>
              </a:spcBef>
              <a:spcAft>
                <a:spcPct val="0"/>
              </a:spcAft>
              <a:buNone/>
            </a:pPr>
            <a:r>
              <a:rPr lang="en-US" altLang="it-IT" kern="1200">
                <a:solidFill>
                  <a:srgbClr val="3333CC"/>
                </a:solidFill>
                <a:uFillTx/>
                <a:latin typeface="Comic Sans MS" panose="030F0702030302020204" pitchFamily="66" charset="0"/>
              </a:rPr>
              <a:t>P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2p</a:t>
            </a:r>
            <a:r>
              <a:rPr lang="en-US" altLang="it-IT" i="1" kern="1200" baseline="30000">
                <a:solidFill>
                  <a:srgbClr val="3333CC"/>
                </a:solidFill>
                <a:uFillTx/>
                <a:latin typeface="Comic Sans MS" panose="030F0702030302020204" pitchFamily="66" charset="0"/>
              </a:rPr>
              <a:t>6 </a:t>
            </a:r>
            <a:r>
              <a:rPr lang="en-US" altLang="it-IT" i="1" kern="1200">
                <a:solidFill>
                  <a:srgbClr val="3333CC"/>
                </a:solidFill>
                <a:uFillTx/>
                <a:latin typeface="Comic Sans MS" panose="030F0702030302020204" pitchFamily="66" charset="0"/>
              </a:rPr>
              <a:t>3s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3p</a:t>
            </a:r>
            <a:r>
              <a:rPr lang="en-US" altLang="it-IT" i="1" kern="1200" baseline="30000">
                <a:solidFill>
                  <a:srgbClr val="3333CC"/>
                </a:solidFill>
                <a:uFillTx/>
                <a:latin typeface="Comic Sans MS" panose="030F0702030302020204" pitchFamily="66" charset="0"/>
              </a:rPr>
              <a:t>3</a:t>
            </a:r>
          </a:p>
          <a:p>
            <a:pPr marL="0" marR="0" eaLnBrk="0" fontAlgn="base">
              <a:spcBef>
                <a:spcPct val="0"/>
              </a:spcBef>
              <a:spcAft>
                <a:spcPct val="0"/>
              </a:spcAft>
              <a:buNone/>
            </a:pPr>
            <a:r>
              <a:rPr lang="en-US" altLang="it-IT" kern="1200">
                <a:solidFill>
                  <a:srgbClr val="3333CC"/>
                </a:solidFill>
                <a:uFillTx/>
                <a:latin typeface="Comic Sans MS" panose="030F0702030302020204" pitchFamily="66" charset="0"/>
              </a:rPr>
              <a:t>S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2p</a:t>
            </a:r>
            <a:r>
              <a:rPr lang="en-US" altLang="it-IT" i="1" kern="1200" baseline="30000">
                <a:solidFill>
                  <a:srgbClr val="3333CC"/>
                </a:solidFill>
                <a:uFillTx/>
                <a:latin typeface="Comic Sans MS" panose="030F0702030302020204" pitchFamily="66" charset="0"/>
              </a:rPr>
              <a:t>6 </a:t>
            </a:r>
            <a:r>
              <a:rPr lang="en-US" altLang="it-IT" i="1" kern="1200">
                <a:solidFill>
                  <a:srgbClr val="3333CC"/>
                </a:solidFill>
                <a:uFillTx/>
                <a:latin typeface="Comic Sans MS" panose="030F0702030302020204" pitchFamily="66" charset="0"/>
              </a:rPr>
              <a:t>3s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3p</a:t>
            </a:r>
            <a:r>
              <a:rPr lang="en-US" altLang="it-IT" i="1" kern="1200" baseline="30000">
                <a:solidFill>
                  <a:srgbClr val="3333CC"/>
                </a:solidFill>
                <a:uFillTx/>
                <a:latin typeface="Comic Sans MS" panose="030F0702030302020204" pitchFamily="66" charset="0"/>
              </a:rPr>
              <a:t>4</a:t>
            </a:r>
            <a:r>
              <a:rPr lang="en-US" altLang="it-IT" kern="1200">
                <a:solidFill>
                  <a:srgbClr val="3333CC"/>
                </a:solidFill>
                <a:uFillTx/>
                <a:latin typeface="Comic Sans MS" panose="030F0702030302020204" pitchFamily="66" charset="0"/>
              </a:rPr>
              <a:t> </a:t>
            </a:r>
          </a:p>
          <a:p>
            <a:pPr marL="0" marR="0" eaLnBrk="0" fontAlgn="base">
              <a:spcBef>
                <a:spcPct val="0"/>
              </a:spcBef>
              <a:spcAft>
                <a:spcPct val="0"/>
              </a:spcAft>
              <a:buNone/>
            </a:pPr>
            <a:r>
              <a:rPr lang="en-US" altLang="it-IT" kern="1200">
                <a:solidFill>
                  <a:srgbClr val="3333CC"/>
                </a:solidFill>
                <a:uFillTx/>
                <a:latin typeface="Comic Sans MS" panose="030F0702030302020204" pitchFamily="66" charset="0"/>
              </a:rPr>
              <a:t>Cl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2p</a:t>
            </a:r>
            <a:r>
              <a:rPr lang="en-US" altLang="it-IT" i="1" kern="1200" baseline="30000">
                <a:solidFill>
                  <a:srgbClr val="3333CC"/>
                </a:solidFill>
                <a:uFillTx/>
                <a:latin typeface="Comic Sans MS" panose="030F0702030302020204" pitchFamily="66" charset="0"/>
              </a:rPr>
              <a:t>6 </a:t>
            </a:r>
            <a:r>
              <a:rPr lang="en-US" altLang="it-IT" i="1" kern="1200">
                <a:solidFill>
                  <a:srgbClr val="3333CC"/>
                </a:solidFill>
                <a:uFillTx/>
                <a:latin typeface="Comic Sans MS" panose="030F0702030302020204" pitchFamily="66" charset="0"/>
              </a:rPr>
              <a:t>3s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3p</a:t>
            </a:r>
            <a:r>
              <a:rPr lang="en-US" altLang="it-IT" i="1" kern="1200" baseline="30000">
                <a:solidFill>
                  <a:srgbClr val="3333CC"/>
                </a:solidFill>
                <a:uFillTx/>
                <a:latin typeface="Comic Sans MS" panose="030F0702030302020204" pitchFamily="66" charset="0"/>
              </a:rPr>
              <a:t>5</a:t>
            </a:r>
          </a:p>
          <a:p>
            <a:pPr marL="0" marR="0" eaLnBrk="0" fontAlgn="base">
              <a:spcBef>
                <a:spcPct val="0"/>
              </a:spcBef>
              <a:spcAft>
                <a:spcPct val="0"/>
              </a:spcAft>
              <a:buNone/>
            </a:pPr>
            <a:r>
              <a:rPr lang="en-US" altLang="it-IT" kern="1200">
                <a:solidFill>
                  <a:srgbClr val="3333CC"/>
                </a:solidFill>
                <a:uFillTx/>
                <a:latin typeface="Comic Sans MS" panose="030F0702030302020204" pitchFamily="66" charset="0"/>
              </a:rPr>
              <a:t>Ar	</a:t>
            </a:r>
            <a:r>
              <a:rPr lang="en-US" altLang="it-IT" i="1" kern="1200">
                <a:solidFill>
                  <a:srgbClr val="3333CC"/>
                </a:solidFill>
                <a:uFillTx/>
                <a:latin typeface="Comic Sans MS" panose="030F0702030302020204" pitchFamily="66" charset="0"/>
              </a:rPr>
              <a:t>1s</a:t>
            </a:r>
            <a:r>
              <a:rPr lang="en-US" altLang="it-IT" kern="1200" baseline="30000">
                <a:solidFill>
                  <a:srgbClr val="3333CC"/>
                </a:solidFill>
                <a:uFillTx/>
                <a:latin typeface="Comic Sans MS" panose="030F0702030302020204" pitchFamily="66" charset="0"/>
              </a:rPr>
              <a:t>2 </a:t>
            </a:r>
            <a:r>
              <a:rPr lang="en-US" altLang="it-IT" i="1" kern="1200">
                <a:solidFill>
                  <a:srgbClr val="3333CC"/>
                </a:solidFill>
                <a:uFillTx/>
                <a:latin typeface="Comic Sans MS" panose="030F0702030302020204" pitchFamily="66" charset="0"/>
              </a:rPr>
              <a:t>2s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2p</a:t>
            </a:r>
            <a:r>
              <a:rPr lang="en-US" altLang="it-IT" i="1" kern="1200" baseline="30000">
                <a:solidFill>
                  <a:srgbClr val="3333CC"/>
                </a:solidFill>
                <a:uFillTx/>
                <a:latin typeface="Comic Sans MS" panose="030F0702030302020204" pitchFamily="66" charset="0"/>
              </a:rPr>
              <a:t>6 </a:t>
            </a:r>
            <a:r>
              <a:rPr lang="en-US" altLang="it-IT" i="1" kern="1200">
                <a:solidFill>
                  <a:srgbClr val="3333CC"/>
                </a:solidFill>
                <a:uFillTx/>
                <a:latin typeface="Comic Sans MS" panose="030F0702030302020204" pitchFamily="66" charset="0"/>
              </a:rPr>
              <a:t>3s</a:t>
            </a:r>
            <a:r>
              <a:rPr lang="en-US" altLang="it-IT" kern="1200" baseline="30000">
                <a:solidFill>
                  <a:srgbClr val="3333CC"/>
                </a:solidFill>
                <a:uFillTx/>
                <a:latin typeface="Comic Sans MS" panose="030F0702030302020204" pitchFamily="66" charset="0"/>
              </a:rPr>
              <a:t>2</a:t>
            </a:r>
            <a:r>
              <a:rPr lang="en-US" altLang="it-IT" i="1" kern="1200">
                <a:solidFill>
                  <a:srgbClr val="3333CC"/>
                </a:solidFill>
                <a:uFillTx/>
                <a:latin typeface="Comic Sans MS" panose="030F0702030302020204" pitchFamily="66" charset="0"/>
              </a:rPr>
              <a:t> 3p</a:t>
            </a:r>
            <a:r>
              <a:rPr lang="en-US" altLang="it-IT" i="1" kern="1200" baseline="30000">
                <a:solidFill>
                  <a:srgbClr val="3333CC"/>
                </a:solidFill>
                <a:uFillTx/>
                <a:latin typeface="Comic Sans MS" panose="030F0702030302020204" pitchFamily="66" charset="0"/>
              </a:rPr>
              <a:t>6</a:t>
            </a:r>
          </a:p>
          <a:p>
            <a:pPr marL="0" marR="0" eaLnBrk="0" fontAlgn="base">
              <a:spcBef>
                <a:spcPct val="0"/>
              </a:spcBef>
              <a:spcAft>
                <a:spcPct val="0"/>
              </a:spcAft>
              <a:buNone/>
            </a:pPr>
            <a:r>
              <a:rPr lang="en-US" altLang="it-IT" i="1" kern="1200">
                <a:solidFill>
                  <a:srgbClr val="3333CC"/>
                </a:solidFill>
                <a:uFillTx/>
                <a:latin typeface="Comic Sans MS" panose="030F0702030302020204" pitchFamily="66" charset="0"/>
              </a:rPr>
              <a:t>........</a:t>
            </a:r>
            <a:endParaRPr lang="it-IT" altLang="it-IT" i="1" kern="1200">
              <a:solidFill>
                <a:srgbClr val="3333CC"/>
              </a:solidFill>
              <a:uFillTx/>
              <a:latin typeface="Comic Sans MS" panose="030F0702030302020204" pitchFamily="66" charset="0"/>
            </a:endParaRPr>
          </a:p>
        </p:txBody>
      </p:sp>
    </p:spTree>
    <p:extLst>
      <p:ext uri="{BB962C8B-B14F-4D97-AF65-F5344CB8AC3E}">
        <p14:creationId xmlns:p14="http://schemas.microsoft.com/office/powerpoint/2010/main" val="810583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9138"/>
                                        </p:tgtEl>
                                        <p:attrNameLst>
                                          <p:attrName>style.visibility</p:attrName>
                                        </p:attrNameLst>
                                      </p:cBhvr>
                                      <p:to>
                                        <p:strVal val="visible"/>
                                      </p:to>
                                    </p:set>
                                    <p:animEffect transition="in" filter="wipe(up)">
                                      <p:cBhvr>
                                        <p:cTn id="7" dur="500"/>
                                        <p:tgtEl>
                                          <p:spTgt spid="219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9139"/>
                                        </p:tgtEl>
                                        <p:attrNameLst>
                                          <p:attrName>style.visibility</p:attrName>
                                        </p:attrNameLst>
                                      </p:cBhvr>
                                      <p:to>
                                        <p:strVal val="visible"/>
                                      </p:to>
                                    </p:set>
                                    <p:animEffect transition="in" filter="wipe(up)">
                                      <p:cBhvr>
                                        <p:cTn id="12" dur="500"/>
                                        <p:tgtEl>
                                          <p:spTgt spid="219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autoUpdateAnimBg="0"/>
      <p:bldP spid="219139"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Numero diapositiva"/>
          <p:cNvSpPr txBox="1">
            <a:spLocks noGrp="1"/>
          </p:cNvSpPr>
          <p:nvPr>
            <p:ph type="sldNum" sz="quarter" idx="2"/>
          </p:nvPr>
        </p:nvSpPr>
        <p:spPr>
          <a:xfrm>
            <a:off x="9513994" y="0"/>
            <a:ext cx="288712"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sp>
        <p:nvSpPr>
          <p:cNvPr id="161" name="Tavola periodica degli elementi"/>
          <p:cNvSpPr txBox="1"/>
          <p:nvPr/>
        </p:nvSpPr>
        <p:spPr>
          <a:xfrm>
            <a:off x="1362075" y="-65410"/>
            <a:ext cx="7429500" cy="664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4450" tIns="44450" rIns="44450" bIns="44450" anchor="ctr">
            <a:spAutoFit/>
          </a:bodyPr>
          <a:lstStyle>
            <a:lvl1pPr marL="0" marR="0" algn="ctr">
              <a:defRPr sz="4000" b="1">
                <a:uFillTx/>
                <a:latin typeface="Times New Roman"/>
                <a:ea typeface="Times New Roman"/>
                <a:cs typeface="Times New Roman"/>
                <a:sym typeface="Times New Roman"/>
              </a:defRPr>
            </a:lvl1pPr>
          </a:lstStyle>
          <a:p>
            <a:r>
              <a:t>Tavola periodica degli elementi</a:t>
            </a:r>
          </a:p>
        </p:txBody>
      </p:sp>
      <p:sp>
        <p:nvSpPr>
          <p:cNvPr id="162" name="I chimici Mendeleev (russo) e Meyer (tedesco) scoprirono indipendentemente che ordinando gli elementi secondo peso atomico crescente in file orizzontali sovrapposte, si ottenevano delle colonne che contenevano elementi con proprietà chimiche molto simili."/>
          <p:cNvSpPr txBox="1"/>
          <p:nvPr/>
        </p:nvSpPr>
        <p:spPr>
          <a:xfrm>
            <a:off x="304800" y="669925"/>
            <a:ext cx="9601200" cy="223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ctr">
              <a:defRPr sz="3000">
                <a:uFillTx/>
              </a:defRPr>
            </a:pPr>
            <a:r>
              <a:t>I chimici </a:t>
            </a:r>
            <a:r>
              <a:rPr>
                <a:solidFill>
                  <a:srgbClr val="FF0003"/>
                </a:solidFill>
              </a:rPr>
              <a:t>Mendeleev</a:t>
            </a:r>
            <a:r>
              <a:t> (russo) e </a:t>
            </a:r>
            <a:r>
              <a:rPr>
                <a:solidFill>
                  <a:srgbClr val="FF0003"/>
                </a:solidFill>
              </a:rPr>
              <a:t>Meyer</a:t>
            </a:r>
            <a:r>
              <a:t> (tedesco) scoprirono indipendentemente che ordinando gli elementi secondo </a:t>
            </a:r>
            <a:r>
              <a:rPr>
                <a:solidFill>
                  <a:srgbClr val="FF0003"/>
                </a:solidFill>
              </a:rPr>
              <a:t>peso atomico crescente</a:t>
            </a:r>
            <a:r>
              <a:t> in file orizzontali sovrapposte, si ottenevano delle colonne che contenevano elementi con proprietà chimiche molto simili.</a:t>
            </a:r>
          </a:p>
        </p:txBody>
      </p:sp>
      <p:sp>
        <p:nvSpPr>
          <p:cNvPr id="163" name="In altri termini le proprietà chimiche degli elementi fino ad allora conosciuti si riproponevano periodicamente all’aumentare del loro peso atomico."/>
          <p:cNvSpPr txBox="1"/>
          <p:nvPr/>
        </p:nvSpPr>
        <p:spPr>
          <a:xfrm>
            <a:off x="228600" y="3048000"/>
            <a:ext cx="9677400" cy="13706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ctr">
              <a:defRPr sz="3000">
                <a:uFillTx/>
              </a:defRPr>
            </a:pPr>
            <a:r>
              <a:t>In altri termini le </a:t>
            </a:r>
            <a:r>
              <a:rPr>
                <a:solidFill>
                  <a:srgbClr val="FF0003"/>
                </a:solidFill>
              </a:rPr>
              <a:t>proprietà chimiche</a:t>
            </a:r>
            <a:r>
              <a:t> degli elementi fino ad allora conosciuti si riproponevano </a:t>
            </a:r>
            <a:r>
              <a:rPr b="1">
                <a:solidFill>
                  <a:srgbClr val="FF0003"/>
                </a:solidFill>
              </a:rPr>
              <a:t>periodicamente</a:t>
            </a:r>
            <a:r>
              <a:t> all’aumentare del loro peso atomico.</a:t>
            </a:r>
          </a:p>
        </p:txBody>
      </p:sp>
      <p:sp>
        <p:nvSpPr>
          <p:cNvPr id="164" name="Tale disposizione tabulare è nota oggi con il nome di Tavola periodica. Essa è costituita dai periodi, lungo le file orizzontali di elementi e dai gruppi lungo le colonne verticali."/>
          <p:cNvSpPr txBox="1"/>
          <p:nvPr/>
        </p:nvSpPr>
        <p:spPr>
          <a:xfrm>
            <a:off x="1066800" y="4572000"/>
            <a:ext cx="8382000" cy="18024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ctr">
              <a:defRPr sz="3000">
                <a:uFillTx/>
              </a:defRPr>
            </a:pPr>
            <a:r>
              <a:t>Tale disposizione tabulare è nota oggi con il nome di </a:t>
            </a:r>
            <a:r>
              <a:rPr b="1" i="1">
                <a:solidFill>
                  <a:srgbClr val="FF0003"/>
                </a:solidFill>
              </a:rPr>
              <a:t>Tavola periodica</a:t>
            </a:r>
            <a:r>
              <a:t>. Essa è costituita dai </a:t>
            </a:r>
            <a:r>
              <a:rPr b="1">
                <a:solidFill>
                  <a:srgbClr val="FF0003"/>
                </a:solidFill>
              </a:rPr>
              <a:t>periodi</a:t>
            </a:r>
            <a:r>
              <a:t>, lungo le </a:t>
            </a:r>
            <a:r>
              <a:rPr b="1">
                <a:solidFill>
                  <a:srgbClr val="FF0003"/>
                </a:solidFill>
              </a:rPr>
              <a:t>file</a:t>
            </a:r>
            <a:r>
              <a:t> </a:t>
            </a:r>
            <a:r>
              <a:rPr b="1">
                <a:solidFill>
                  <a:srgbClr val="FF0003"/>
                </a:solidFill>
              </a:rPr>
              <a:t>orizzontali</a:t>
            </a:r>
            <a:r>
              <a:t> di elementi e dai </a:t>
            </a:r>
            <a:r>
              <a:rPr b="1">
                <a:solidFill>
                  <a:srgbClr val="0D09FE"/>
                </a:solidFill>
              </a:rPr>
              <a:t>gruppi</a:t>
            </a:r>
            <a:r>
              <a:t> lungo le </a:t>
            </a:r>
            <a:r>
              <a:rPr b="1">
                <a:solidFill>
                  <a:srgbClr val="0D09FE"/>
                </a:solidFill>
              </a:rPr>
              <a:t>colonne verticali</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2"/>
                                        </p:tgtEl>
                                        <p:attrNameLst>
                                          <p:attrName>style.visibility</p:attrName>
                                        </p:attrNameLst>
                                      </p:cBhvr>
                                      <p:to>
                                        <p:strVal val="visible"/>
                                      </p:to>
                                    </p:set>
                                    <p:animEffect transition="in" filter="dissolve">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63"/>
                                        </p:tgtEl>
                                        <p:attrNameLst>
                                          <p:attrName>style.visibility</p:attrName>
                                        </p:attrNameLst>
                                      </p:cBhvr>
                                      <p:to>
                                        <p:strVal val="visible"/>
                                      </p:to>
                                    </p:set>
                                    <p:animEffect transition="in" filter="dissolve">
                                      <p:cBhvr>
                                        <p:cTn id="12" dur="5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64"/>
                                        </p:tgtEl>
                                        <p:attrNameLst>
                                          <p:attrName>style.visibility</p:attrName>
                                        </p:attrNameLst>
                                      </p:cBhvr>
                                      <p:to>
                                        <p:strVal val="visible"/>
                                      </p:to>
                                    </p:set>
                                    <p:animEffect transition="in" filter="dissolve">
                                      <p:cBhvr>
                                        <p:cTn id="1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animBg="1" advAuto="0"/>
      <p:bldP spid="163" grpId="2" animBg="1" advAuto="0"/>
      <p:bldP spid="164" grpId="3"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Numero diapositiva"/>
          <p:cNvSpPr txBox="1">
            <a:spLocks noGrp="1"/>
          </p:cNvSpPr>
          <p:nvPr>
            <p:ph type="sldNum" sz="quarter" idx="2"/>
          </p:nvPr>
        </p:nvSpPr>
        <p:spPr>
          <a:xfrm>
            <a:off x="9507396" y="0"/>
            <a:ext cx="301908"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sp>
        <p:nvSpPr>
          <p:cNvPr id="168" name="Sono identificabili 7 periodi e 18 gruppi"/>
          <p:cNvSpPr txBox="1"/>
          <p:nvPr/>
        </p:nvSpPr>
        <p:spPr>
          <a:xfrm>
            <a:off x="1524000" y="76200"/>
            <a:ext cx="6934200" cy="507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ctr">
              <a:defRPr sz="3000" b="1">
                <a:uFillTx/>
              </a:defRPr>
            </a:pPr>
            <a:r>
              <a:t>Sono identificabili 7 </a:t>
            </a:r>
            <a:r>
              <a:rPr>
                <a:solidFill>
                  <a:srgbClr val="FF0003"/>
                </a:solidFill>
              </a:rPr>
              <a:t>periodi</a:t>
            </a:r>
            <a:r>
              <a:t> e 18 </a:t>
            </a:r>
            <a:r>
              <a:rPr>
                <a:solidFill>
                  <a:srgbClr val="0D09FE"/>
                </a:solidFill>
              </a:rPr>
              <a:t>gruppi</a:t>
            </a:r>
          </a:p>
        </p:txBody>
      </p:sp>
      <p:sp>
        <p:nvSpPr>
          <p:cNvPr id="169" name="Il primo periodo contiene due elementi: idrogeno ed elio"/>
          <p:cNvSpPr txBox="1"/>
          <p:nvPr/>
        </p:nvSpPr>
        <p:spPr>
          <a:xfrm>
            <a:off x="304800" y="682625"/>
            <a:ext cx="9220200" cy="507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a:defRPr sz="3000">
                <a:uFillTx/>
              </a:defRPr>
            </a:pPr>
            <a:r>
              <a:t>Il </a:t>
            </a:r>
            <a:r>
              <a:rPr>
                <a:solidFill>
                  <a:srgbClr val="FF0003"/>
                </a:solidFill>
              </a:rPr>
              <a:t>primo periodo</a:t>
            </a:r>
            <a:r>
              <a:t> contiene due elementi: idrogeno ed elio</a:t>
            </a:r>
          </a:p>
        </p:txBody>
      </p:sp>
      <p:sp>
        <p:nvSpPr>
          <p:cNvPr id="170" name="Il secondo ed il terzo periodo contengono ognuno 8 elementi"/>
          <p:cNvSpPr txBox="1"/>
          <p:nvPr/>
        </p:nvSpPr>
        <p:spPr>
          <a:xfrm>
            <a:off x="304800" y="1257300"/>
            <a:ext cx="9448800" cy="507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a:defRPr sz="3000">
                <a:uFillTx/>
              </a:defRPr>
            </a:pPr>
            <a:r>
              <a:t>Il </a:t>
            </a:r>
            <a:r>
              <a:rPr>
                <a:solidFill>
                  <a:srgbClr val="FF0003"/>
                </a:solidFill>
              </a:rPr>
              <a:t>secondo </a:t>
            </a:r>
            <a:r>
              <a:t>ed il</a:t>
            </a:r>
            <a:r>
              <a:rPr>
                <a:solidFill>
                  <a:srgbClr val="FF0003"/>
                </a:solidFill>
              </a:rPr>
              <a:t> terzo periodo</a:t>
            </a:r>
            <a:r>
              <a:t> contengono ognuno 8 elementi</a:t>
            </a:r>
          </a:p>
        </p:txBody>
      </p:sp>
      <p:sp>
        <p:nvSpPr>
          <p:cNvPr id="171" name="Il quarto ed il quinto periodo contengono 18 elementi"/>
          <p:cNvSpPr txBox="1"/>
          <p:nvPr/>
        </p:nvSpPr>
        <p:spPr>
          <a:xfrm>
            <a:off x="304800" y="1831975"/>
            <a:ext cx="9220200" cy="507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a:defRPr sz="3000">
                <a:uFillTx/>
              </a:defRPr>
            </a:pPr>
            <a:r>
              <a:t>Il </a:t>
            </a:r>
            <a:r>
              <a:rPr>
                <a:solidFill>
                  <a:srgbClr val="FF0003"/>
                </a:solidFill>
              </a:rPr>
              <a:t>quarto </a:t>
            </a:r>
            <a:r>
              <a:t>ed il</a:t>
            </a:r>
            <a:r>
              <a:rPr>
                <a:solidFill>
                  <a:srgbClr val="FF0003"/>
                </a:solidFill>
              </a:rPr>
              <a:t> quinto periodo</a:t>
            </a:r>
            <a:r>
              <a:t> contengono 18 elementi</a:t>
            </a:r>
          </a:p>
        </p:txBody>
      </p:sp>
      <p:sp>
        <p:nvSpPr>
          <p:cNvPr id="172" name="Il sesto periodo contiene 32 elementi (di cui 14 a parte)"/>
          <p:cNvSpPr txBox="1"/>
          <p:nvPr/>
        </p:nvSpPr>
        <p:spPr>
          <a:xfrm>
            <a:off x="304800" y="2406650"/>
            <a:ext cx="9220200" cy="507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a:defRPr sz="3000">
                <a:uFillTx/>
              </a:defRPr>
            </a:pPr>
            <a:r>
              <a:t>Il </a:t>
            </a:r>
            <a:r>
              <a:rPr>
                <a:solidFill>
                  <a:srgbClr val="FF0003"/>
                </a:solidFill>
              </a:rPr>
              <a:t>sesto periodo</a:t>
            </a:r>
            <a:r>
              <a:t> contiene 32 elementi (di cui 14 a parte)</a:t>
            </a:r>
          </a:p>
        </p:txBody>
      </p:sp>
      <p:sp>
        <p:nvSpPr>
          <p:cNvPr id="173" name="Il settimo periodo è incompleto (fino a 113?)"/>
          <p:cNvSpPr txBox="1"/>
          <p:nvPr/>
        </p:nvSpPr>
        <p:spPr>
          <a:xfrm>
            <a:off x="304800" y="2981325"/>
            <a:ext cx="9220200" cy="507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a:defRPr sz="3000">
                <a:uFillTx/>
              </a:defRPr>
            </a:pPr>
            <a:r>
              <a:t>Il </a:t>
            </a:r>
            <a:r>
              <a:rPr>
                <a:solidFill>
                  <a:srgbClr val="FF0003"/>
                </a:solidFill>
              </a:rPr>
              <a:t>settimo periodo</a:t>
            </a:r>
            <a:r>
              <a:t> è incompleto (fino a 113?)</a:t>
            </a:r>
          </a:p>
        </p:txBody>
      </p:sp>
      <p:sp>
        <p:nvSpPr>
          <p:cNvPr id="174" name="I 18 gruppi, più i 14 elementi di transizione interna sono identificati secondo due possibili numerazioni:"/>
          <p:cNvSpPr txBox="1"/>
          <p:nvPr/>
        </p:nvSpPr>
        <p:spPr>
          <a:xfrm>
            <a:off x="304799" y="3810000"/>
            <a:ext cx="8763002" cy="9388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a:defRPr sz="3000">
                <a:uFillTx/>
              </a:defRPr>
            </a:pPr>
            <a:r>
              <a:t>I </a:t>
            </a:r>
            <a:r>
              <a:rPr b="1">
                <a:solidFill>
                  <a:srgbClr val="0D09FE"/>
                </a:solidFill>
              </a:rPr>
              <a:t>18 gruppi</a:t>
            </a:r>
            <a:r>
              <a:t>, più i </a:t>
            </a:r>
            <a:r>
              <a:rPr b="1">
                <a:solidFill>
                  <a:srgbClr val="21BB41"/>
                </a:solidFill>
              </a:rPr>
              <a:t>14 elementi di transizione</a:t>
            </a:r>
            <a:r>
              <a:t> interna sono identificati secondo due possibili numerazioni:</a:t>
            </a:r>
          </a:p>
        </p:txBody>
      </p:sp>
      <p:sp>
        <p:nvSpPr>
          <p:cNvPr id="175" name="1) IA - VIIIA e IB - VIIIB oppure 1A - 8A e 1B - 8B"/>
          <p:cNvSpPr txBox="1"/>
          <p:nvPr/>
        </p:nvSpPr>
        <p:spPr>
          <a:xfrm>
            <a:off x="304800" y="4884737"/>
            <a:ext cx="9220200" cy="507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a:defRPr sz="3000" b="1">
                <a:uFillTx/>
              </a:defRPr>
            </a:pPr>
            <a:r>
              <a:t>1) </a:t>
            </a:r>
            <a:r>
              <a:rPr>
                <a:solidFill>
                  <a:srgbClr val="0D09FE"/>
                </a:solidFill>
              </a:rPr>
              <a:t>IA - VIIIA</a:t>
            </a:r>
            <a:r>
              <a:t> e </a:t>
            </a:r>
            <a:r>
              <a:rPr>
                <a:solidFill>
                  <a:srgbClr val="0D09FE"/>
                </a:solidFill>
              </a:rPr>
              <a:t>IB - VIIIB</a:t>
            </a:r>
            <a:r>
              <a:t> oppure </a:t>
            </a:r>
            <a:r>
              <a:rPr>
                <a:solidFill>
                  <a:srgbClr val="0D09FE"/>
                </a:solidFill>
              </a:rPr>
              <a:t>1A - 8A</a:t>
            </a:r>
            <a:r>
              <a:t> e </a:t>
            </a:r>
            <a:r>
              <a:rPr>
                <a:solidFill>
                  <a:srgbClr val="0D09FE"/>
                </a:solidFill>
              </a:rPr>
              <a:t>1B - 8B</a:t>
            </a:r>
            <a:r>
              <a:t> </a:t>
            </a:r>
          </a:p>
        </p:txBody>
      </p:sp>
      <p:sp>
        <p:nvSpPr>
          <p:cNvPr id="176" name="2) 1 - 18 nell’ordine"/>
          <p:cNvSpPr txBox="1"/>
          <p:nvPr/>
        </p:nvSpPr>
        <p:spPr>
          <a:xfrm>
            <a:off x="304800" y="5502275"/>
            <a:ext cx="9220200" cy="507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a:defRPr sz="3000" b="1">
                <a:uFillTx/>
              </a:defRPr>
            </a:pPr>
            <a:r>
              <a:t>2) </a:t>
            </a:r>
            <a:r>
              <a:rPr>
                <a:solidFill>
                  <a:srgbClr val="0D09FE"/>
                </a:solidFill>
              </a:rPr>
              <a:t>1 - 18</a:t>
            </a:r>
            <a:r>
              <a:t> nell’ordine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8"/>
                                        </p:tgtEl>
                                        <p:attrNameLst>
                                          <p:attrName>style.visibility</p:attrName>
                                        </p:attrNameLst>
                                      </p:cBhvr>
                                      <p:to>
                                        <p:strVal val="visible"/>
                                      </p:to>
                                    </p:set>
                                    <p:animEffect transition="in" filter="dissolv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69"/>
                                        </p:tgtEl>
                                        <p:attrNameLst>
                                          <p:attrName>style.visibility</p:attrName>
                                        </p:attrNameLst>
                                      </p:cBhvr>
                                      <p:to>
                                        <p:strVal val="visible"/>
                                      </p:to>
                                    </p:set>
                                    <p:animEffect transition="in" filter="dissolve">
                                      <p:cBhvr>
                                        <p:cTn id="12" dur="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70"/>
                                        </p:tgtEl>
                                        <p:attrNameLst>
                                          <p:attrName>style.visibility</p:attrName>
                                        </p:attrNameLst>
                                      </p:cBhvr>
                                      <p:to>
                                        <p:strVal val="visible"/>
                                      </p:to>
                                    </p:set>
                                    <p:animEffect transition="in" filter="dissolve">
                                      <p:cBhvr>
                                        <p:cTn id="17" dur="500"/>
                                        <p:tgtEl>
                                          <p:spTgt spid="17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171"/>
                                        </p:tgtEl>
                                        <p:attrNameLst>
                                          <p:attrName>style.visibility</p:attrName>
                                        </p:attrNameLst>
                                      </p:cBhvr>
                                      <p:to>
                                        <p:strVal val="visible"/>
                                      </p:to>
                                    </p:set>
                                    <p:animEffect transition="in" filter="dissolve">
                                      <p:cBhvr>
                                        <p:cTn id="22" dur="500"/>
                                        <p:tgtEl>
                                          <p:spTgt spid="17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172"/>
                                        </p:tgtEl>
                                        <p:attrNameLst>
                                          <p:attrName>style.visibility</p:attrName>
                                        </p:attrNameLst>
                                      </p:cBhvr>
                                      <p:to>
                                        <p:strVal val="visible"/>
                                      </p:to>
                                    </p:set>
                                    <p:animEffect transition="in" filter="dissolve">
                                      <p:cBhvr>
                                        <p:cTn id="27" dur="500"/>
                                        <p:tgtEl>
                                          <p:spTgt spid="17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173"/>
                                        </p:tgtEl>
                                        <p:attrNameLst>
                                          <p:attrName>style.visibility</p:attrName>
                                        </p:attrNameLst>
                                      </p:cBhvr>
                                      <p:to>
                                        <p:strVal val="visible"/>
                                      </p:to>
                                    </p:set>
                                    <p:animEffect transition="in" filter="dissolve">
                                      <p:cBhvr>
                                        <p:cTn id="32" dur="500"/>
                                        <p:tgtEl>
                                          <p:spTgt spid="17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174"/>
                                        </p:tgtEl>
                                        <p:attrNameLst>
                                          <p:attrName>style.visibility</p:attrName>
                                        </p:attrNameLst>
                                      </p:cBhvr>
                                      <p:to>
                                        <p:strVal val="visible"/>
                                      </p:to>
                                    </p:set>
                                    <p:animEffect transition="in" filter="dissolve">
                                      <p:cBhvr>
                                        <p:cTn id="37" dur="500"/>
                                        <p:tgtEl>
                                          <p:spTgt spid="17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175"/>
                                        </p:tgtEl>
                                        <p:attrNameLst>
                                          <p:attrName>style.visibility</p:attrName>
                                        </p:attrNameLst>
                                      </p:cBhvr>
                                      <p:to>
                                        <p:strVal val="visible"/>
                                      </p:to>
                                    </p:set>
                                    <p:animEffect transition="in" filter="dissolve">
                                      <p:cBhvr>
                                        <p:cTn id="42" dur="500"/>
                                        <p:tgtEl>
                                          <p:spTgt spid="17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9" nodeType="clickEffect">
                                  <p:stCondLst>
                                    <p:cond delay="0"/>
                                  </p:stCondLst>
                                  <p:iterate>
                                    <p:tmAbs val="0"/>
                                  </p:iterate>
                                  <p:childTnLst>
                                    <p:set>
                                      <p:cBhvr>
                                        <p:cTn id="46" fill="hold"/>
                                        <p:tgtEl>
                                          <p:spTgt spid="176"/>
                                        </p:tgtEl>
                                        <p:attrNameLst>
                                          <p:attrName>style.visibility</p:attrName>
                                        </p:attrNameLst>
                                      </p:cBhvr>
                                      <p:to>
                                        <p:strVal val="visible"/>
                                      </p:to>
                                    </p:set>
                                    <p:animEffect transition="in" filter="dissolve">
                                      <p:cBhvr>
                                        <p:cTn id="4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animBg="1" advAuto="0"/>
      <p:bldP spid="169" grpId="2" animBg="1" advAuto="0"/>
      <p:bldP spid="170" grpId="3" animBg="1" advAuto="0"/>
      <p:bldP spid="171" grpId="4" animBg="1" advAuto="0"/>
      <p:bldP spid="172" grpId="5" animBg="1" advAuto="0"/>
      <p:bldP spid="173" grpId="6" animBg="1" advAuto="0"/>
      <p:bldP spid="174" grpId="7" animBg="1" advAuto="0"/>
      <p:bldP spid="175" grpId="8" animBg="1" advAuto="0"/>
      <p:bldP spid="176" grpId="9"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Numero diapositiva"/>
          <p:cNvSpPr txBox="1">
            <a:spLocks noGrp="1"/>
          </p:cNvSpPr>
          <p:nvPr>
            <p:ph type="sldNum" sz="quarter" idx="2"/>
          </p:nvPr>
        </p:nvSpPr>
        <p:spPr>
          <a:xfrm>
            <a:off x="9507396" y="0"/>
            <a:ext cx="301908"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pic>
        <p:nvPicPr>
          <p:cNvPr id="180" name="image.pdf" descr="image.pdf"/>
          <p:cNvPicPr>
            <a:picLocks noChangeAspect="1"/>
          </p:cNvPicPr>
          <p:nvPr/>
        </p:nvPicPr>
        <p:blipFill>
          <a:blip r:embed="rId2"/>
          <a:stretch>
            <a:fillRect/>
          </a:stretch>
        </p:blipFill>
        <p:spPr>
          <a:xfrm>
            <a:off x="304800" y="609600"/>
            <a:ext cx="9372600" cy="5873750"/>
          </a:xfrm>
          <a:prstGeom prst="rect">
            <a:avLst/>
          </a:prstGeom>
          <a:ln w="12700">
            <a:miter lim="400000"/>
          </a:ln>
        </p:spPr>
      </p:pic>
      <p:grpSp>
        <p:nvGrpSpPr>
          <p:cNvPr id="183" name="Raggruppa"/>
          <p:cNvGrpSpPr/>
          <p:nvPr/>
        </p:nvGrpSpPr>
        <p:grpSpPr>
          <a:xfrm>
            <a:off x="4419600" y="838200"/>
            <a:ext cx="1676400" cy="457200"/>
            <a:chOff x="0" y="0"/>
            <a:chExt cx="1676400" cy="457200"/>
          </a:xfrm>
        </p:grpSpPr>
        <p:sp>
          <p:nvSpPr>
            <p:cNvPr id="181" name="Rettangolo"/>
            <p:cNvSpPr/>
            <p:nvPr/>
          </p:nvSpPr>
          <p:spPr>
            <a:xfrm>
              <a:off x="0" y="0"/>
              <a:ext cx="1676400" cy="457200"/>
            </a:xfrm>
            <a:prstGeom prst="rect">
              <a:avLst/>
            </a:prstGeom>
            <a:solidFill>
              <a:srgbClr val="89BCFF"/>
            </a:solidFill>
            <a:ln w="9525" cap="flat">
              <a:solidFill>
                <a:srgbClr val="000000"/>
              </a:solidFill>
              <a:prstDash val="solid"/>
              <a:round/>
            </a:ln>
            <a:effectLst/>
          </p:spPr>
          <p:txBody>
            <a:bodyPr wrap="square" lIns="45719" tIns="45719" rIns="45719" bIns="45719" numCol="1" anchor="ctr">
              <a:noAutofit/>
            </a:bodyPr>
            <a:lstStyle/>
            <a:p>
              <a:pPr marL="0" marR="0" algn="ctr">
                <a:defRPr>
                  <a:uFillTx/>
                  <a:latin typeface="Arial"/>
                  <a:ea typeface="Arial"/>
                  <a:cs typeface="Arial"/>
                  <a:sym typeface="Arial"/>
                </a:defRPr>
              </a:pPr>
              <a:endParaRPr/>
            </a:p>
          </p:txBody>
        </p:sp>
        <p:sp>
          <p:nvSpPr>
            <p:cNvPr id="182" name="Non metalli"/>
            <p:cNvSpPr txBox="1"/>
            <p:nvPr/>
          </p:nvSpPr>
          <p:spPr>
            <a:xfrm>
              <a:off x="23832" y="10065"/>
              <a:ext cx="1628736" cy="4370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marL="0" marR="0" algn="ctr">
                <a:defRPr>
                  <a:uFillTx/>
                  <a:latin typeface="Arial"/>
                  <a:ea typeface="Arial"/>
                  <a:cs typeface="Arial"/>
                  <a:sym typeface="Arial"/>
                </a:defRPr>
              </a:lvl1pPr>
            </a:lstStyle>
            <a:p>
              <a:r>
                <a:t>Non metalli</a:t>
              </a:r>
            </a:p>
          </p:txBody>
        </p:sp>
      </p:grpSp>
      <p:grpSp>
        <p:nvGrpSpPr>
          <p:cNvPr id="186" name="Raggruppa"/>
          <p:cNvGrpSpPr/>
          <p:nvPr/>
        </p:nvGrpSpPr>
        <p:grpSpPr>
          <a:xfrm>
            <a:off x="2286000" y="838200"/>
            <a:ext cx="1676400" cy="457200"/>
            <a:chOff x="0" y="0"/>
            <a:chExt cx="1676400" cy="457200"/>
          </a:xfrm>
        </p:grpSpPr>
        <p:sp>
          <p:nvSpPr>
            <p:cNvPr id="184" name="Rettangolo"/>
            <p:cNvSpPr/>
            <p:nvPr/>
          </p:nvSpPr>
          <p:spPr>
            <a:xfrm>
              <a:off x="0" y="0"/>
              <a:ext cx="1676400" cy="457200"/>
            </a:xfrm>
            <a:prstGeom prst="rect">
              <a:avLst/>
            </a:prstGeom>
            <a:solidFill>
              <a:srgbClr val="FFE396"/>
            </a:solidFill>
            <a:ln w="9525" cap="flat">
              <a:solidFill>
                <a:srgbClr val="000000"/>
              </a:solidFill>
              <a:prstDash val="solid"/>
              <a:round/>
            </a:ln>
            <a:effectLst/>
          </p:spPr>
          <p:txBody>
            <a:bodyPr wrap="square" lIns="45719" tIns="45719" rIns="45719" bIns="45719" numCol="1" anchor="ctr">
              <a:noAutofit/>
            </a:bodyPr>
            <a:lstStyle/>
            <a:p>
              <a:pPr marL="0" marR="0" algn="ctr">
                <a:defRPr>
                  <a:uFillTx/>
                  <a:latin typeface="Arial"/>
                  <a:ea typeface="Arial"/>
                  <a:cs typeface="Arial"/>
                  <a:sym typeface="Arial"/>
                </a:defRPr>
              </a:pPr>
              <a:endParaRPr/>
            </a:p>
          </p:txBody>
        </p:sp>
        <p:sp>
          <p:nvSpPr>
            <p:cNvPr id="185" name="Metalli"/>
            <p:cNvSpPr txBox="1"/>
            <p:nvPr/>
          </p:nvSpPr>
          <p:spPr>
            <a:xfrm>
              <a:off x="345747" y="10065"/>
              <a:ext cx="984906" cy="4370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marL="0" marR="0" algn="ctr">
                <a:defRPr>
                  <a:uFillTx/>
                  <a:latin typeface="Arial"/>
                  <a:ea typeface="Arial"/>
                  <a:cs typeface="Arial"/>
                  <a:sym typeface="Arial"/>
                </a:defRPr>
              </a:lvl1pPr>
            </a:lstStyle>
            <a:p>
              <a:r>
                <a:t>Metalli</a:t>
              </a:r>
            </a:p>
          </p:txBody>
        </p:sp>
      </p:grpSp>
      <p:grpSp>
        <p:nvGrpSpPr>
          <p:cNvPr id="189" name="Raggruppa"/>
          <p:cNvGrpSpPr/>
          <p:nvPr/>
        </p:nvGrpSpPr>
        <p:grpSpPr>
          <a:xfrm>
            <a:off x="2284531" y="1600200"/>
            <a:ext cx="1679338" cy="457200"/>
            <a:chOff x="0" y="0"/>
            <a:chExt cx="1679336" cy="457200"/>
          </a:xfrm>
        </p:grpSpPr>
        <p:sp>
          <p:nvSpPr>
            <p:cNvPr id="187" name="Rettangolo"/>
            <p:cNvSpPr/>
            <p:nvPr/>
          </p:nvSpPr>
          <p:spPr>
            <a:xfrm>
              <a:off x="1468" y="0"/>
              <a:ext cx="1676401" cy="457200"/>
            </a:xfrm>
            <a:prstGeom prst="rect">
              <a:avLst/>
            </a:prstGeom>
            <a:solidFill>
              <a:srgbClr val="97BB85"/>
            </a:solidFill>
            <a:ln w="9525" cap="flat">
              <a:solidFill>
                <a:srgbClr val="000000"/>
              </a:solidFill>
              <a:prstDash val="solid"/>
              <a:round/>
            </a:ln>
            <a:effectLst/>
          </p:spPr>
          <p:txBody>
            <a:bodyPr wrap="square" lIns="45719" tIns="45719" rIns="45719" bIns="45719" numCol="1" anchor="ctr">
              <a:noAutofit/>
            </a:bodyPr>
            <a:lstStyle/>
            <a:p>
              <a:pPr marL="0" marR="0" algn="ctr">
                <a:defRPr>
                  <a:uFillTx/>
                  <a:latin typeface="Arial"/>
                  <a:ea typeface="Arial"/>
                  <a:cs typeface="Arial"/>
                  <a:sym typeface="Arial"/>
                </a:defRPr>
              </a:pPr>
              <a:endParaRPr/>
            </a:p>
          </p:txBody>
        </p:sp>
        <p:sp>
          <p:nvSpPr>
            <p:cNvPr id="188" name="Semimetalli"/>
            <p:cNvSpPr txBox="1"/>
            <p:nvPr/>
          </p:nvSpPr>
          <p:spPr>
            <a:xfrm>
              <a:off x="-1" y="10065"/>
              <a:ext cx="1679338" cy="4370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marL="0" marR="0" algn="ctr">
                <a:defRPr>
                  <a:uFillTx/>
                  <a:latin typeface="Arial"/>
                  <a:ea typeface="Arial"/>
                  <a:cs typeface="Arial"/>
                  <a:sym typeface="Arial"/>
                </a:defRPr>
              </a:lvl1pPr>
            </a:lstStyle>
            <a:p>
              <a:r>
                <a:t>Semimetalli</a:t>
              </a:r>
            </a:p>
          </p:txBody>
        </p:sp>
      </p:grpSp>
      <p:grpSp>
        <p:nvGrpSpPr>
          <p:cNvPr id="192" name="Raggruppa"/>
          <p:cNvGrpSpPr/>
          <p:nvPr/>
        </p:nvGrpSpPr>
        <p:grpSpPr>
          <a:xfrm>
            <a:off x="4419600" y="1600200"/>
            <a:ext cx="1676400" cy="457200"/>
            <a:chOff x="0" y="0"/>
            <a:chExt cx="1676400" cy="457200"/>
          </a:xfrm>
        </p:grpSpPr>
        <p:sp>
          <p:nvSpPr>
            <p:cNvPr id="190" name="Rettangolo"/>
            <p:cNvSpPr/>
            <p:nvPr/>
          </p:nvSpPr>
          <p:spPr>
            <a:xfrm>
              <a:off x="0" y="0"/>
              <a:ext cx="1676400" cy="457200"/>
            </a:xfrm>
            <a:prstGeom prst="rect">
              <a:avLst/>
            </a:prstGeom>
            <a:solidFill>
              <a:srgbClr val="FFB0C8"/>
            </a:solidFill>
            <a:ln w="9525" cap="flat">
              <a:solidFill>
                <a:srgbClr val="000000"/>
              </a:solidFill>
              <a:prstDash val="solid"/>
              <a:round/>
            </a:ln>
            <a:effectLst/>
          </p:spPr>
          <p:txBody>
            <a:bodyPr wrap="square" lIns="45719" tIns="45719" rIns="45719" bIns="45719" numCol="1" anchor="ctr">
              <a:noAutofit/>
            </a:bodyPr>
            <a:lstStyle/>
            <a:p>
              <a:pPr marL="0" marR="0" algn="ctr">
                <a:defRPr>
                  <a:uFillTx/>
                  <a:latin typeface="Arial"/>
                  <a:ea typeface="Arial"/>
                  <a:cs typeface="Arial"/>
                  <a:sym typeface="Arial"/>
                </a:defRPr>
              </a:pPr>
              <a:endParaRPr/>
            </a:p>
          </p:txBody>
        </p:sp>
        <p:sp>
          <p:nvSpPr>
            <p:cNvPr id="191" name="Gas nobili"/>
            <p:cNvSpPr txBox="1"/>
            <p:nvPr/>
          </p:nvSpPr>
          <p:spPr>
            <a:xfrm>
              <a:off x="108441" y="10065"/>
              <a:ext cx="1459518" cy="4370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marL="0" marR="0" algn="ctr">
                <a:defRPr>
                  <a:uFillTx/>
                  <a:latin typeface="Arial"/>
                  <a:ea typeface="Arial"/>
                  <a:cs typeface="Arial"/>
                  <a:sym typeface="Arial"/>
                </a:defRPr>
              </a:lvl1pPr>
            </a:lstStyle>
            <a:p>
              <a:r>
                <a:t>Gas nobili</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86"/>
                                        </p:tgtEl>
                                        <p:attrNameLst>
                                          <p:attrName>style.visibility</p:attrName>
                                        </p:attrNameLst>
                                      </p:cBhvr>
                                      <p:to>
                                        <p:strVal val="visible"/>
                                      </p:to>
                                    </p:set>
                                    <p:animEffect transition="in" filter="dissolve">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83"/>
                                        </p:tgtEl>
                                        <p:attrNameLst>
                                          <p:attrName>style.visibility</p:attrName>
                                        </p:attrNameLst>
                                      </p:cBhvr>
                                      <p:to>
                                        <p:strVal val="visible"/>
                                      </p:to>
                                    </p:set>
                                    <p:animEffect transition="in" filter="dissolve">
                                      <p:cBhvr>
                                        <p:cTn id="12" dur="500"/>
                                        <p:tgtEl>
                                          <p:spTgt spid="18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89"/>
                                        </p:tgtEl>
                                        <p:attrNameLst>
                                          <p:attrName>style.visibility</p:attrName>
                                        </p:attrNameLst>
                                      </p:cBhvr>
                                      <p:to>
                                        <p:strVal val="visible"/>
                                      </p:to>
                                    </p:set>
                                    <p:animEffect transition="in" filter="dissolve">
                                      <p:cBhvr>
                                        <p:cTn id="17" dur="500"/>
                                        <p:tgtEl>
                                          <p:spTgt spid="18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192"/>
                                        </p:tgtEl>
                                        <p:attrNameLst>
                                          <p:attrName>style.visibility</p:attrName>
                                        </p:attrNameLst>
                                      </p:cBhvr>
                                      <p:to>
                                        <p:strVal val="visible"/>
                                      </p:to>
                                    </p:set>
                                    <p:animEffect transition="in" filter="dissolve">
                                      <p:cBhvr>
                                        <p:cTn id="22"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2" animBg="1" advAuto="0"/>
      <p:bldP spid="186" grpId="1" animBg="1" advAuto="0"/>
      <p:bldP spid="189" grpId="3" animBg="1" advAuto="0"/>
      <p:bldP spid="192"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it-IT" sz="3600">
                <a:latin typeface="Comic Sans MS" pitchFamily="66" charset="0"/>
              </a:rPr>
              <a:t>Teoria Atomica di Dalton</a:t>
            </a:r>
          </a:p>
        </p:txBody>
      </p:sp>
      <p:sp>
        <p:nvSpPr>
          <p:cNvPr id="74755" name="Rectangle 3"/>
          <p:cNvSpPr>
            <a:spLocks noGrp="1" noChangeArrowheads="1"/>
          </p:cNvSpPr>
          <p:nvPr>
            <p:ph type="body" idx="1"/>
          </p:nvPr>
        </p:nvSpPr>
        <p:spPr/>
        <p:txBody>
          <a:bodyPr/>
          <a:lstStyle/>
          <a:p>
            <a:pPr algn="just" eaLnBrk="1" hangingPunct="1">
              <a:lnSpc>
                <a:spcPct val="80000"/>
              </a:lnSpc>
              <a:defRPr/>
            </a:pPr>
            <a:r>
              <a:rPr lang="it-IT" sz="2800">
                <a:latin typeface="Times New Roman" pitchFamily="18" charset="0"/>
              </a:rPr>
              <a:t>La materia è formata da particelle indivisibili e indistruttibili, gli atomi.</a:t>
            </a:r>
          </a:p>
          <a:p>
            <a:pPr algn="just" eaLnBrk="1" hangingPunct="1">
              <a:lnSpc>
                <a:spcPct val="80000"/>
              </a:lnSpc>
              <a:defRPr/>
            </a:pPr>
            <a:r>
              <a:rPr lang="it-IT" sz="2800">
                <a:latin typeface="Times New Roman" pitchFamily="18" charset="0"/>
              </a:rPr>
              <a:t>Gli elementi sono sostanze pure formati da atomi tutti uguali e con la stessa massa.</a:t>
            </a:r>
          </a:p>
          <a:p>
            <a:pPr algn="just" eaLnBrk="1" hangingPunct="1">
              <a:lnSpc>
                <a:spcPct val="80000"/>
              </a:lnSpc>
              <a:defRPr/>
            </a:pPr>
            <a:r>
              <a:rPr lang="it-IT" sz="2800">
                <a:latin typeface="Times New Roman" pitchFamily="18" charset="0"/>
              </a:rPr>
              <a:t>Atomi di elementi diversi (idrogeno, ossigeno, carbonio,...) hanno diverse proprietà e hanno masse diverse.</a:t>
            </a:r>
          </a:p>
          <a:p>
            <a:pPr algn="just" eaLnBrk="1" hangingPunct="1">
              <a:lnSpc>
                <a:spcPct val="80000"/>
              </a:lnSpc>
              <a:defRPr/>
            </a:pPr>
            <a:r>
              <a:rPr lang="it-IT" sz="2800">
                <a:latin typeface="Times New Roman" pitchFamily="18" charset="0"/>
              </a:rPr>
              <a:t>I composti sono sostanze formate dall'unione di due o più atomi diversi che si combinano secondo un rapporto definito e intero. </a:t>
            </a:r>
          </a:p>
          <a:p>
            <a:pPr algn="just" eaLnBrk="1" hangingPunct="1">
              <a:lnSpc>
                <a:spcPct val="80000"/>
              </a:lnSpc>
              <a:defRPr/>
            </a:pPr>
            <a:r>
              <a:rPr lang="it-IT" sz="2800">
                <a:latin typeface="Times New Roman" pitchFamily="18" charset="0"/>
              </a:rPr>
              <a:t>Gli atomi sono le unità delle trasformazioni chimiche. </a:t>
            </a:r>
          </a:p>
        </p:txBody>
      </p:sp>
    </p:spTree>
    <p:extLst>
      <p:ext uri="{BB962C8B-B14F-4D97-AF65-F5344CB8AC3E}">
        <p14:creationId xmlns:p14="http://schemas.microsoft.com/office/powerpoint/2010/main" val="838635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p:cTn id="7" dur="1000" fill="hold"/>
                                        <p:tgtEl>
                                          <p:spTgt spid="7475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475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475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475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4755">
                                            <p:txEl>
                                              <p:pRg st="1" end="1"/>
                                            </p:txEl>
                                          </p:spTgt>
                                        </p:tgtEl>
                                        <p:attrNameLst>
                                          <p:attrName>style.visibility</p:attrName>
                                        </p:attrNameLst>
                                      </p:cBhvr>
                                      <p:to>
                                        <p:strVal val="visible"/>
                                      </p:to>
                                    </p:set>
                                    <p:anim calcmode="lin" valueType="num">
                                      <p:cBhvr>
                                        <p:cTn id="15" dur="1000" fill="hold"/>
                                        <p:tgtEl>
                                          <p:spTgt spid="7475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475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475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475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4755">
                                            <p:txEl>
                                              <p:pRg st="2" end="2"/>
                                            </p:txEl>
                                          </p:spTgt>
                                        </p:tgtEl>
                                        <p:attrNameLst>
                                          <p:attrName>style.visibility</p:attrName>
                                        </p:attrNameLst>
                                      </p:cBhvr>
                                      <p:to>
                                        <p:strVal val="visible"/>
                                      </p:to>
                                    </p:set>
                                    <p:anim calcmode="lin" valueType="num">
                                      <p:cBhvr>
                                        <p:cTn id="23" dur="1000" fill="hold"/>
                                        <p:tgtEl>
                                          <p:spTgt spid="7475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475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475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475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4755">
                                            <p:txEl>
                                              <p:pRg st="3" end="3"/>
                                            </p:txEl>
                                          </p:spTgt>
                                        </p:tgtEl>
                                        <p:attrNameLst>
                                          <p:attrName>style.visibility</p:attrName>
                                        </p:attrNameLst>
                                      </p:cBhvr>
                                      <p:to>
                                        <p:strVal val="visible"/>
                                      </p:to>
                                    </p:set>
                                    <p:anim calcmode="lin" valueType="num">
                                      <p:cBhvr>
                                        <p:cTn id="31" dur="1000" fill="hold"/>
                                        <p:tgtEl>
                                          <p:spTgt spid="7475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475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475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475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4755">
                                            <p:txEl>
                                              <p:pRg st="4" end="4"/>
                                            </p:txEl>
                                          </p:spTgt>
                                        </p:tgtEl>
                                        <p:attrNameLst>
                                          <p:attrName>style.visibility</p:attrName>
                                        </p:attrNameLst>
                                      </p:cBhvr>
                                      <p:to>
                                        <p:strVal val="visible"/>
                                      </p:to>
                                    </p:set>
                                    <p:anim calcmode="lin" valueType="num">
                                      <p:cBhvr>
                                        <p:cTn id="39" dur="1000" fill="hold"/>
                                        <p:tgtEl>
                                          <p:spTgt spid="7475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475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475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475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Numero diapositiva"/>
          <p:cNvSpPr txBox="1">
            <a:spLocks noGrp="1"/>
          </p:cNvSpPr>
          <p:nvPr>
            <p:ph type="sldNum" sz="quarter" idx="2"/>
          </p:nvPr>
        </p:nvSpPr>
        <p:spPr>
          <a:xfrm>
            <a:off x="9517380" y="0"/>
            <a:ext cx="281941" cy="2870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50</a:t>
            </a:fld>
            <a:endParaRPr/>
          </a:p>
        </p:txBody>
      </p:sp>
      <p:sp>
        <p:nvSpPr>
          <p:cNvPr id="196" name="Gli elementi più a destra della tavola periodica presentano un riempimento completo di un sottolivello p (tranne l’elio) e si trovano ad un livello energetico molto più basso rispetto al sottolivello successivo. Tale configurazione è quindi associabile ad una situazione di massima stabilità."/>
          <p:cNvSpPr txBox="1"/>
          <p:nvPr/>
        </p:nvSpPr>
        <p:spPr>
          <a:xfrm>
            <a:off x="381000" y="152399"/>
            <a:ext cx="8915400" cy="21083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defTabSz="457200">
              <a:defRPr sz="2800">
                <a:uFillTx/>
                <a:latin typeface="Times New Roman"/>
                <a:ea typeface="Times New Roman"/>
                <a:cs typeface="Times New Roman"/>
                <a:sym typeface="Times New Roman"/>
              </a:defRPr>
            </a:pPr>
            <a:r>
              <a:t>Gli elementi </a:t>
            </a:r>
            <a:r>
              <a:rPr b="1"/>
              <a:t>più a destra</a:t>
            </a:r>
            <a:r>
              <a:t> della tavola periodica presentano un </a:t>
            </a:r>
            <a:r>
              <a:rPr b="1"/>
              <a:t>riempimento completo di un sottolivello p</a:t>
            </a:r>
            <a:r>
              <a:t> (tranne l’elio) e si trovano ad un livello energetico molto più basso rispetto al sottolivello successivo. Tale configurazione è quindi associabile ad una situazione di </a:t>
            </a:r>
            <a:r>
              <a:rPr b="1"/>
              <a:t>massima stabilità</a:t>
            </a:r>
            <a:r>
              <a:t>.</a:t>
            </a:r>
          </a:p>
        </p:txBody>
      </p:sp>
      <p:sp>
        <p:nvSpPr>
          <p:cNvPr id="197" name="Tali elementi sono:"/>
          <p:cNvSpPr txBox="1"/>
          <p:nvPr/>
        </p:nvSpPr>
        <p:spPr>
          <a:xfrm>
            <a:off x="381000" y="2430462"/>
            <a:ext cx="3601899" cy="605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marL="0" marR="0" defTabSz="457200">
              <a:defRPr sz="3600">
                <a:uFillTx/>
                <a:latin typeface="Times New Roman"/>
                <a:ea typeface="Times New Roman"/>
                <a:cs typeface="Times New Roman"/>
                <a:sym typeface="Times New Roman"/>
              </a:defRPr>
            </a:lvl1pPr>
          </a:lstStyle>
          <a:p>
            <a:r>
              <a:t>Tali elementi sono:</a:t>
            </a:r>
          </a:p>
        </p:txBody>
      </p:sp>
      <p:sp>
        <p:nvSpPr>
          <p:cNvPr id="198" name="He    elio      1s2"/>
          <p:cNvSpPr txBox="1"/>
          <p:nvPr/>
        </p:nvSpPr>
        <p:spPr>
          <a:xfrm>
            <a:off x="304800" y="3059112"/>
            <a:ext cx="5791200" cy="666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defTabSz="457200">
              <a:defRPr sz="4000" b="1">
                <a:uFillTx/>
                <a:latin typeface="Times New Roman"/>
                <a:ea typeface="Times New Roman"/>
                <a:cs typeface="Times New Roman"/>
                <a:sym typeface="Times New Roman"/>
              </a:defRPr>
            </a:pPr>
            <a:r>
              <a:t>He	   elio		    1s</a:t>
            </a:r>
            <a:r>
              <a:rPr baseline="30000"/>
              <a:t>2</a:t>
            </a:r>
          </a:p>
        </p:txBody>
      </p:sp>
      <p:sp>
        <p:nvSpPr>
          <p:cNvPr id="199" name="Ne    neon  1s22s22p6"/>
          <p:cNvSpPr txBox="1"/>
          <p:nvPr/>
        </p:nvSpPr>
        <p:spPr>
          <a:xfrm>
            <a:off x="304800" y="3678237"/>
            <a:ext cx="5943600" cy="666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defTabSz="457200">
              <a:defRPr sz="4000" b="1">
                <a:uFillTx/>
                <a:latin typeface="Times New Roman"/>
                <a:ea typeface="Times New Roman"/>
                <a:cs typeface="Times New Roman"/>
                <a:sym typeface="Times New Roman"/>
              </a:defRPr>
            </a:pPr>
            <a:r>
              <a:t>Ne	   neon		1s</a:t>
            </a:r>
            <a:r>
              <a:rPr baseline="30000"/>
              <a:t>2</a:t>
            </a:r>
            <a:r>
              <a:t>2s</a:t>
            </a:r>
            <a:r>
              <a:rPr baseline="30000"/>
              <a:t>2</a:t>
            </a:r>
            <a:r>
              <a:t>2p</a:t>
            </a:r>
            <a:r>
              <a:rPr baseline="30000"/>
              <a:t>6</a:t>
            </a:r>
          </a:p>
        </p:txBody>
      </p:sp>
      <p:sp>
        <p:nvSpPr>
          <p:cNvPr id="200" name="Ar    argon  1s22s22p63s23p6"/>
          <p:cNvSpPr txBox="1"/>
          <p:nvPr/>
        </p:nvSpPr>
        <p:spPr>
          <a:xfrm>
            <a:off x="304800" y="4308475"/>
            <a:ext cx="7696200" cy="666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defTabSz="457200">
              <a:defRPr sz="4000" b="1">
                <a:uFillTx/>
                <a:latin typeface="Times New Roman"/>
                <a:ea typeface="Times New Roman"/>
                <a:cs typeface="Times New Roman"/>
                <a:sym typeface="Times New Roman"/>
              </a:defRPr>
            </a:pPr>
            <a:r>
              <a:t>Ar	   argon		1s</a:t>
            </a:r>
            <a:r>
              <a:rPr baseline="30000"/>
              <a:t>2</a:t>
            </a:r>
            <a:r>
              <a:t>2s</a:t>
            </a:r>
            <a:r>
              <a:rPr baseline="30000"/>
              <a:t>2</a:t>
            </a:r>
            <a:r>
              <a:t>2p</a:t>
            </a:r>
            <a:r>
              <a:rPr baseline="30000"/>
              <a:t>6</a:t>
            </a:r>
            <a:r>
              <a:t>3s</a:t>
            </a:r>
            <a:r>
              <a:rPr baseline="30000"/>
              <a:t>2</a:t>
            </a:r>
            <a:r>
              <a:t>3p</a:t>
            </a:r>
            <a:r>
              <a:rPr baseline="30000"/>
              <a:t>6</a:t>
            </a:r>
          </a:p>
        </p:txBody>
      </p:sp>
      <p:sp>
        <p:nvSpPr>
          <p:cNvPr id="201" name="Kr    kripton 1s22s22p63s23p64s23d104p6"/>
          <p:cNvSpPr txBox="1"/>
          <p:nvPr/>
        </p:nvSpPr>
        <p:spPr>
          <a:xfrm>
            <a:off x="304800" y="4937125"/>
            <a:ext cx="9448800" cy="666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lgn="just" defTabSz="457200">
              <a:defRPr sz="4000" b="1">
                <a:uFillTx/>
                <a:latin typeface="Times New Roman"/>
                <a:ea typeface="Times New Roman"/>
                <a:cs typeface="Times New Roman"/>
                <a:sym typeface="Times New Roman"/>
              </a:defRPr>
            </a:pPr>
            <a:r>
              <a:t>Kr	   kripton	1s</a:t>
            </a:r>
            <a:r>
              <a:rPr baseline="30000"/>
              <a:t>2</a:t>
            </a:r>
            <a:r>
              <a:t>2s</a:t>
            </a:r>
            <a:r>
              <a:rPr baseline="30000"/>
              <a:t>2</a:t>
            </a:r>
            <a:r>
              <a:t>2p</a:t>
            </a:r>
            <a:r>
              <a:rPr baseline="30000"/>
              <a:t>6</a:t>
            </a:r>
            <a:r>
              <a:t>3s</a:t>
            </a:r>
            <a:r>
              <a:rPr baseline="30000"/>
              <a:t>2</a:t>
            </a:r>
            <a:r>
              <a:t>3p</a:t>
            </a:r>
            <a:r>
              <a:rPr baseline="30000"/>
              <a:t>6</a:t>
            </a:r>
            <a:r>
              <a:t>4s</a:t>
            </a:r>
            <a:r>
              <a:rPr baseline="30000"/>
              <a:t>2</a:t>
            </a:r>
            <a:r>
              <a:t>3d</a:t>
            </a:r>
            <a:r>
              <a:rPr baseline="30000"/>
              <a:t>10</a:t>
            </a:r>
            <a:r>
              <a:t>4p</a:t>
            </a:r>
            <a:r>
              <a:rPr baseline="30000"/>
              <a:t>6</a:t>
            </a:r>
          </a:p>
        </p:txBody>
      </p:sp>
      <p:sp>
        <p:nvSpPr>
          <p:cNvPr id="202" name="Essi sono quasi del tutto inerti e vengono definiti gas nobili."/>
          <p:cNvSpPr txBox="1"/>
          <p:nvPr/>
        </p:nvSpPr>
        <p:spPr>
          <a:xfrm>
            <a:off x="381000" y="5729287"/>
            <a:ext cx="8647396" cy="48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marL="0" marR="0" defTabSz="457200">
              <a:defRPr sz="2800">
                <a:uFillTx/>
                <a:latin typeface="Times New Roman"/>
                <a:ea typeface="Times New Roman"/>
                <a:cs typeface="Times New Roman"/>
                <a:sym typeface="Times New Roman"/>
              </a:defRPr>
            </a:lvl1pPr>
          </a:lstStyle>
          <a:p>
            <a:r>
              <a:t>Essi sono quasi del tutto inerti e vengono definiti gas nobili.</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97"/>
                                        </p:tgtEl>
                                        <p:attrNameLst>
                                          <p:attrName>style.visibility</p:attrName>
                                        </p:attrNameLst>
                                      </p:cBhvr>
                                      <p:to>
                                        <p:strVal val="visible"/>
                                      </p:to>
                                    </p:set>
                                    <p:animEffect transition="in" filter="dissolve">
                                      <p:cBhvr>
                                        <p:cTn id="7" dur="5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98"/>
                                        </p:tgtEl>
                                        <p:attrNameLst>
                                          <p:attrName>style.visibility</p:attrName>
                                        </p:attrNameLst>
                                      </p:cBhvr>
                                      <p:to>
                                        <p:strVal val="visible"/>
                                      </p:to>
                                    </p:set>
                                    <p:animEffect transition="in" filter="dissolve">
                                      <p:cBhvr>
                                        <p:cTn id="12" dur="500"/>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99"/>
                                        </p:tgtEl>
                                        <p:attrNameLst>
                                          <p:attrName>style.visibility</p:attrName>
                                        </p:attrNameLst>
                                      </p:cBhvr>
                                      <p:to>
                                        <p:strVal val="visible"/>
                                      </p:to>
                                    </p:set>
                                    <p:animEffect transition="in" filter="dissolve">
                                      <p:cBhvr>
                                        <p:cTn id="17" dur="500"/>
                                        <p:tgtEl>
                                          <p:spTgt spid="19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200"/>
                                        </p:tgtEl>
                                        <p:attrNameLst>
                                          <p:attrName>style.visibility</p:attrName>
                                        </p:attrNameLst>
                                      </p:cBhvr>
                                      <p:to>
                                        <p:strVal val="visible"/>
                                      </p:to>
                                    </p:set>
                                    <p:animEffect transition="in" filter="dissolve">
                                      <p:cBhvr>
                                        <p:cTn id="22" dur="500"/>
                                        <p:tgtEl>
                                          <p:spTgt spid="20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201"/>
                                        </p:tgtEl>
                                        <p:attrNameLst>
                                          <p:attrName>style.visibility</p:attrName>
                                        </p:attrNameLst>
                                      </p:cBhvr>
                                      <p:to>
                                        <p:strVal val="visible"/>
                                      </p:to>
                                    </p:set>
                                    <p:animEffect transition="in" filter="dissolve">
                                      <p:cBhvr>
                                        <p:cTn id="27" dur="500"/>
                                        <p:tgtEl>
                                          <p:spTgt spid="20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202"/>
                                        </p:tgtEl>
                                        <p:attrNameLst>
                                          <p:attrName>style.visibility</p:attrName>
                                        </p:attrNameLst>
                                      </p:cBhvr>
                                      <p:to>
                                        <p:strVal val="visible"/>
                                      </p:to>
                                    </p:set>
                                    <p:animEffect transition="in" filter="dissolve">
                                      <p:cBhvr>
                                        <p:cTn id="32"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animBg="1" advAuto="0"/>
      <p:bldP spid="198" grpId="2" animBg="1" advAuto="0"/>
      <p:bldP spid="199" grpId="3" animBg="1" advAuto="0"/>
      <p:bldP spid="200" grpId="4" animBg="1" advAuto="0"/>
      <p:bldP spid="201" grpId="5" animBg="1" advAuto="0"/>
      <p:bldP spid="202" grpId="6"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it-IT" altLang="it-IT"/>
              <a:t>Tavola periodica </a:t>
            </a:r>
          </a:p>
        </p:txBody>
      </p:sp>
      <p:pic>
        <p:nvPicPr>
          <p:cNvPr id="4099" name="Picture 4" descr="f0814_ISBN88-08-09101-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28814" y="1628775"/>
            <a:ext cx="6264275" cy="4171950"/>
          </a:xfrm>
          <a:noFill/>
        </p:spPr>
      </p:pic>
    </p:spTree>
    <p:extLst>
      <p:ext uri="{BB962C8B-B14F-4D97-AF65-F5344CB8AC3E}">
        <p14:creationId xmlns:p14="http://schemas.microsoft.com/office/powerpoint/2010/main" val="3512068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pPr eaLnBrk="1" hangingPunct="1"/>
            <a:r>
              <a:rPr lang="it-IT" altLang="it-IT"/>
              <a:t>Orbitali dell’atomo di idrogeno</a:t>
            </a:r>
          </a:p>
        </p:txBody>
      </p:sp>
      <p:pic>
        <p:nvPicPr>
          <p:cNvPr id="5123" name="Picture 4" descr="f0811_ISBN88-08-0910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08088" y="1989138"/>
            <a:ext cx="7632700" cy="3136900"/>
          </a:xfrm>
          <a:noFill/>
        </p:spPr>
      </p:pic>
    </p:spTree>
    <p:extLst>
      <p:ext uri="{BB962C8B-B14F-4D97-AF65-F5344CB8AC3E}">
        <p14:creationId xmlns:p14="http://schemas.microsoft.com/office/powerpoint/2010/main" val="3268089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92188" y="333376"/>
            <a:ext cx="7772400" cy="1470025"/>
          </a:xfrm>
        </p:spPr>
        <p:txBody>
          <a:bodyPr/>
          <a:lstStyle/>
          <a:p>
            <a:pPr eaLnBrk="1" hangingPunct="1"/>
            <a:r>
              <a:rPr lang="it-IT" altLang="it-IT"/>
              <a:t>Aufbau degli elementi chimici</a:t>
            </a:r>
          </a:p>
        </p:txBody>
      </p:sp>
      <p:pic>
        <p:nvPicPr>
          <p:cNvPr id="6147" name="Picture 5" descr="configurazione elettronica degli atomi da Z=3 a Z=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313" y="2133600"/>
            <a:ext cx="3440112"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836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p:txBody>
          <a:bodyPr/>
          <a:lstStyle/>
          <a:p>
            <a:pPr eaLnBrk="1" hangingPunct="1"/>
            <a:r>
              <a:rPr lang="it-IT" altLang="it-IT"/>
              <a:t>Aufbau degli elementi chimici</a:t>
            </a:r>
          </a:p>
        </p:txBody>
      </p:sp>
      <p:pic>
        <p:nvPicPr>
          <p:cNvPr id="7171" name="Picture 5" descr="configurazione elettronica degli atomi da Z=19 a Z=3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13139" y="1773239"/>
            <a:ext cx="2657475" cy="3932237"/>
          </a:xfrm>
          <a:noFill/>
        </p:spPr>
      </p:pic>
    </p:spTree>
    <p:extLst>
      <p:ext uri="{BB962C8B-B14F-4D97-AF65-F5344CB8AC3E}">
        <p14:creationId xmlns:p14="http://schemas.microsoft.com/office/powerpoint/2010/main" val="851571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p:txBody>
          <a:bodyPr/>
          <a:lstStyle/>
          <a:p>
            <a:pPr eaLnBrk="1" hangingPunct="1"/>
            <a:endParaRPr lang="it-IT" altLang="it-IT"/>
          </a:p>
        </p:txBody>
      </p:sp>
      <p:pic>
        <p:nvPicPr>
          <p:cNvPr id="8195" name="Picture 5" descr="t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1" y="450850"/>
            <a:ext cx="898842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405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Numero diapositiva"/>
          <p:cNvSpPr txBox="1">
            <a:spLocks noGrp="1"/>
          </p:cNvSpPr>
          <p:nvPr>
            <p:ph type="sldNum" sz="quarter" idx="2"/>
          </p:nvPr>
        </p:nvSpPr>
        <p:spPr>
          <a:xfrm>
            <a:off x="9391650" y="139700"/>
            <a:ext cx="203200" cy="342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b="1">
                <a:latin typeface="Times New Roman"/>
                <a:ea typeface="Times New Roman"/>
                <a:cs typeface="Times New Roman"/>
                <a:sym typeface="Times New Roman"/>
              </a:defRPr>
            </a:lvl1pPr>
          </a:lstStyle>
          <a:p>
            <a:fld id="{86CB4B4D-7CA3-9044-876B-883B54F8677D}" type="slidenum">
              <a:t>6</a:t>
            </a:fld>
            <a:endParaRPr/>
          </a:p>
        </p:txBody>
      </p:sp>
      <p:sp>
        <p:nvSpPr>
          <p:cNvPr id="71" name="ATOMO…"/>
          <p:cNvSpPr txBox="1"/>
          <p:nvPr/>
        </p:nvSpPr>
        <p:spPr>
          <a:xfrm>
            <a:off x="496093" y="76200"/>
            <a:ext cx="8496301" cy="133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ctr">
              <a:buClr>
                <a:srgbClr val="000000"/>
              </a:buClr>
              <a:buFont typeface="Times"/>
              <a:defRPr sz="2600" b="1">
                <a:latin typeface="Times New Roman"/>
                <a:ea typeface="Times New Roman"/>
                <a:cs typeface="Times New Roman"/>
                <a:sym typeface="Times New Roman"/>
              </a:defRPr>
            </a:pPr>
            <a:r>
              <a:t>ATOMO</a:t>
            </a:r>
          </a:p>
          <a:p>
            <a:pPr>
              <a:buClr>
                <a:srgbClr val="000000"/>
              </a:buClr>
              <a:buFont typeface="Times"/>
              <a:defRPr sz="2600" b="1">
                <a:latin typeface="Times New Roman"/>
                <a:ea typeface="Times New Roman"/>
                <a:cs typeface="Times New Roman"/>
                <a:sym typeface="Times New Roman"/>
              </a:defRPr>
            </a:pPr>
            <a:r>
              <a:t>È la più piccola parte della materia che mantiene le proprietà chimiche del materiale che va a costituire.</a:t>
            </a:r>
          </a:p>
        </p:txBody>
      </p:sp>
      <p:sp>
        <p:nvSpPr>
          <p:cNvPr id="72" name="È costituito da particelle pesanti (protoni e neutroni) e da particelle di massa quasi trascurabile, gli elettroni."/>
          <p:cNvSpPr txBox="1"/>
          <p:nvPr/>
        </p:nvSpPr>
        <p:spPr>
          <a:xfrm>
            <a:off x="495300" y="1447800"/>
            <a:ext cx="8750301" cy="927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buClr>
                <a:srgbClr val="000000"/>
              </a:buClr>
              <a:buFont typeface="Times"/>
              <a:defRPr sz="2600" b="1">
                <a:latin typeface="Times New Roman"/>
                <a:ea typeface="Times New Roman"/>
                <a:cs typeface="Times New Roman"/>
                <a:sym typeface="Times New Roman"/>
              </a:defRPr>
            </a:lvl1pPr>
          </a:lstStyle>
          <a:p>
            <a:r>
              <a:t>È costituito da particelle pesanti (protoni e neutroni) e da particelle di massa quasi trascurabile, gli elettroni.</a:t>
            </a:r>
          </a:p>
        </p:txBody>
      </p:sp>
      <p:sp>
        <p:nvSpPr>
          <p:cNvPr id="73" name="Pertanto la massa della materia è dovuta alla presenza di protoni e neutroni nell’atomo mentre il volume della materia è dovuto essenzialmente alla presenza degli elettroni."/>
          <p:cNvSpPr txBox="1"/>
          <p:nvPr/>
        </p:nvSpPr>
        <p:spPr>
          <a:xfrm>
            <a:off x="495300" y="3505200"/>
            <a:ext cx="9245600" cy="1333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spcBef>
                <a:spcPts val="1800"/>
              </a:spcBef>
              <a:buClr>
                <a:srgbClr val="000000"/>
              </a:buClr>
              <a:buFont typeface="Times"/>
              <a:defRPr sz="2600" b="1">
                <a:latin typeface="Times New Roman"/>
                <a:ea typeface="Times New Roman"/>
                <a:cs typeface="Times New Roman"/>
                <a:sym typeface="Times New Roman"/>
              </a:defRPr>
            </a:lvl1pPr>
          </a:lstStyle>
          <a:p>
            <a:r>
              <a:t>Pertanto la massa della materia è dovuta alla presenza di protoni e neutroni nell’atomo mentre il volume della materia è dovuto essenzialmente alla presenza degli elettroni.</a:t>
            </a:r>
          </a:p>
        </p:txBody>
      </p:sp>
      <p:sp>
        <p:nvSpPr>
          <p:cNvPr id="74" name="La massa di un elettrone è circa 2000 volte più piccola di quella di un protone o un neutrone (≈ 10–24 g)."/>
          <p:cNvSpPr txBox="1"/>
          <p:nvPr/>
        </p:nvSpPr>
        <p:spPr>
          <a:xfrm>
            <a:off x="495300" y="2438400"/>
            <a:ext cx="8915400" cy="927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spcBef>
                <a:spcPts val="1800"/>
              </a:spcBef>
              <a:buClr>
                <a:srgbClr val="000000"/>
              </a:buClr>
              <a:buFont typeface="Times"/>
              <a:defRPr b="1">
                <a:latin typeface="Times New Roman"/>
                <a:ea typeface="Times New Roman"/>
                <a:cs typeface="Times New Roman"/>
                <a:sym typeface="Times New Roman"/>
              </a:defRPr>
            </a:pPr>
            <a:r>
              <a:rPr sz="2600"/>
              <a:t>La massa di un elettrone è circa 2000 volte più piccola di quella di un protone o un neutrone (≈ 10</a:t>
            </a:r>
            <a:r>
              <a:rPr sz="2600" baseline="29999"/>
              <a:t>–24</a:t>
            </a:r>
            <a:r>
              <a:rPr sz="2600"/>
              <a:t> g).</a:t>
            </a:r>
          </a:p>
        </p:txBody>
      </p:sp>
      <p:sp>
        <p:nvSpPr>
          <p:cNvPr id="75" name="Infatti, le particelle pesanti (protoni e neutroni) si trovano in una zona centrale dell’atomo denominato nucleo mentre gli elettroni vanno ad occupare lo spazio intorno ad esso."/>
          <p:cNvSpPr txBox="1"/>
          <p:nvPr/>
        </p:nvSpPr>
        <p:spPr>
          <a:xfrm>
            <a:off x="495300" y="4949825"/>
            <a:ext cx="9080500" cy="1333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buClr>
                <a:srgbClr val="000000"/>
              </a:buClr>
              <a:buFont typeface="Times"/>
              <a:defRPr sz="2600" b="1">
                <a:latin typeface="Times New Roman"/>
                <a:ea typeface="Times New Roman"/>
                <a:cs typeface="Times New Roman"/>
                <a:sym typeface="Times New Roman"/>
              </a:defRPr>
            </a:lvl1pPr>
          </a:lstStyle>
          <a:p>
            <a:r>
              <a:t>Infatti, le particelle pesanti (protoni e neutroni) si trovano in una zona centrale dell’atomo denominato nucleo mentre gli elettroni vanno ad occupare lo spazio intorno ad esso.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2"/>
                                        </p:tgtEl>
                                        <p:attrNameLst>
                                          <p:attrName>style.visibility</p:attrName>
                                        </p:attrNameLst>
                                      </p:cBhvr>
                                      <p:to>
                                        <p:strVal val="visible"/>
                                      </p:to>
                                    </p:set>
                                    <p:animEffect transition="in" filter="dissolv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74"/>
                                        </p:tgtEl>
                                        <p:attrNameLst>
                                          <p:attrName>style.visibility</p:attrName>
                                        </p:attrNameLst>
                                      </p:cBhvr>
                                      <p:to>
                                        <p:strVal val="visible"/>
                                      </p:to>
                                    </p:set>
                                    <p:animEffect transition="in" filter="dissolv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73"/>
                                        </p:tgtEl>
                                        <p:attrNameLst>
                                          <p:attrName>style.visibility</p:attrName>
                                        </p:attrNameLst>
                                      </p:cBhvr>
                                      <p:to>
                                        <p:strVal val="visible"/>
                                      </p:to>
                                    </p:set>
                                    <p:animEffect transition="in" filter="dissolve">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75"/>
                                        </p:tgtEl>
                                        <p:attrNameLst>
                                          <p:attrName>style.visibility</p:attrName>
                                        </p:attrNameLst>
                                      </p:cBhvr>
                                      <p:to>
                                        <p:strVal val="visible"/>
                                      </p:to>
                                    </p:set>
                                    <p:animEffect transition="in" filter="dissolve">
                                      <p:cBhvr>
                                        <p:cTn id="2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1" animBg="1" advAuto="0"/>
      <p:bldP spid="73" grpId="3" animBg="1" advAuto="0"/>
      <p:bldP spid="74" grpId="2" animBg="1" advAuto="0"/>
      <p:bldP spid="75" grpId="4"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Numero diapositiva"/>
          <p:cNvSpPr txBox="1">
            <a:spLocks noGrp="1"/>
          </p:cNvSpPr>
          <p:nvPr>
            <p:ph type="sldNum" sz="quarter" idx="2"/>
          </p:nvPr>
        </p:nvSpPr>
        <p:spPr>
          <a:xfrm>
            <a:off x="9347200" y="152400"/>
            <a:ext cx="292100" cy="3429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b="1">
                <a:latin typeface="Times New Roman"/>
                <a:ea typeface="Times New Roman"/>
                <a:cs typeface="Times New Roman"/>
                <a:sym typeface="Times New Roman"/>
              </a:defRPr>
            </a:lvl1pPr>
          </a:lstStyle>
          <a:p>
            <a:fld id="{86CB4B4D-7CA3-9044-876B-883B54F8677D}" type="slidenum">
              <a:t>7</a:t>
            </a:fld>
            <a:endParaRPr/>
          </a:p>
        </p:txBody>
      </p:sp>
      <p:sp>
        <p:nvSpPr>
          <p:cNvPr id="78" name="Le particelle sub-atomiche si differenziano anche per la loro carica:"/>
          <p:cNvSpPr txBox="1"/>
          <p:nvPr/>
        </p:nvSpPr>
        <p:spPr>
          <a:xfrm>
            <a:off x="577850" y="101600"/>
            <a:ext cx="8001000" cy="96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buClr>
                <a:srgbClr val="000000"/>
              </a:buClr>
              <a:buFont typeface="Times"/>
              <a:defRPr sz="2800" b="1">
                <a:latin typeface="Times New Roman"/>
                <a:ea typeface="Times New Roman"/>
                <a:cs typeface="Times New Roman"/>
                <a:sym typeface="Times New Roman"/>
              </a:defRPr>
            </a:lvl1pPr>
          </a:lstStyle>
          <a:p>
            <a:r>
              <a:t>Le particelle sub-atomiche si differenziano anche per la loro carica:</a:t>
            </a:r>
          </a:p>
        </p:txBody>
      </p:sp>
      <p:sp>
        <p:nvSpPr>
          <p:cNvPr id="79" name="Protoni: carica positiva"/>
          <p:cNvSpPr txBox="1"/>
          <p:nvPr/>
        </p:nvSpPr>
        <p:spPr>
          <a:xfrm>
            <a:off x="577850" y="1193800"/>
            <a:ext cx="4622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buClr>
                <a:srgbClr val="000000"/>
              </a:buClr>
              <a:buFont typeface="Times"/>
              <a:defRPr sz="2800" b="1">
                <a:latin typeface="Times New Roman"/>
                <a:ea typeface="Times New Roman"/>
                <a:cs typeface="Times New Roman"/>
                <a:sym typeface="Times New Roman"/>
              </a:defRPr>
            </a:lvl1pPr>
          </a:lstStyle>
          <a:p>
            <a:r>
              <a:t>Protoni:	carica positiva</a:t>
            </a:r>
          </a:p>
        </p:txBody>
      </p:sp>
      <p:sp>
        <p:nvSpPr>
          <p:cNvPr id="80" name="Elettroni: carica negativa"/>
          <p:cNvSpPr txBox="1"/>
          <p:nvPr/>
        </p:nvSpPr>
        <p:spPr>
          <a:xfrm>
            <a:off x="577850" y="1803400"/>
            <a:ext cx="46228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buClr>
                <a:srgbClr val="000000"/>
              </a:buClr>
              <a:buFont typeface="Times"/>
              <a:defRPr sz="2800" b="1">
                <a:latin typeface="Times New Roman"/>
                <a:ea typeface="Times New Roman"/>
                <a:cs typeface="Times New Roman"/>
                <a:sym typeface="Times New Roman"/>
              </a:defRPr>
            </a:lvl1pPr>
          </a:lstStyle>
          <a:p>
            <a:r>
              <a:t>Elettroni:	carica negativa</a:t>
            </a:r>
          </a:p>
        </p:txBody>
      </p:sp>
      <p:sp>
        <p:nvSpPr>
          <p:cNvPr id="81" name="Neutroni: particelle neutre"/>
          <p:cNvSpPr txBox="1"/>
          <p:nvPr/>
        </p:nvSpPr>
        <p:spPr>
          <a:xfrm>
            <a:off x="577850" y="2413000"/>
            <a:ext cx="5118100" cy="533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buClr>
                <a:srgbClr val="000000"/>
              </a:buClr>
              <a:buFont typeface="Times"/>
              <a:defRPr sz="2800" b="1">
                <a:latin typeface="Times New Roman"/>
                <a:ea typeface="Times New Roman"/>
                <a:cs typeface="Times New Roman"/>
                <a:sym typeface="Times New Roman"/>
              </a:defRPr>
            </a:lvl1pPr>
          </a:lstStyle>
          <a:p>
            <a:r>
              <a:t>Neutroni:	particelle neutre</a:t>
            </a:r>
          </a:p>
        </p:txBody>
      </p:sp>
      <p:sp>
        <p:nvSpPr>
          <p:cNvPr id="82" name="I neutroni hanno la proprietà di bilanciare la forte repulsione elettrostatica che si verifica tra i protoni di un atomo, visto che essi si trovano nello spazio nucleare, molto più ristretto rispetto a quello a disposizione degli elettroni."/>
          <p:cNvSpPr txBox="1"/>
          <p:nvPr/>
        </p:nvSpPr>
        <p:spPr>
          <a:xfrm>
            <a:off x="577849" y="3035300"/>
            <a:ext cx="8585201" cy="2260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buClr>
                <a:srgbClr val="000000"/>
              </a:buClr>
              <a:buFont typeface="Times"/>
              <a:defRPr sz="2800" b="1">
                <a:latin typeface="Times New Roman"/>
                <a:ea typeface="Times New Roman"/>
                <a:cs typeface="Times New Roman"/>
                <a:sym typeface="Times New Roman"/>
              </a:defRPr>
            </a:lvl1pPr>
          </a:lstStyle>
          <a:p>
            <a:r>
              <a:t>I neutroni hanno la proprietà di bilanciare la forte repulsione elettrostatica che si verifica tra i protoni di un atomo, visto che essi si trovano nello spazio nucleare, molto più ristretto rispetto a quello a disposizione degli elettroni.</a:t>
            </a:r>
          </a:p>
        </p:txBody>
      </p:sp>
      <p:sp>
        <p:nvSpPr>
          <p:cNvPr id="83" name="I protoni hanno invece la proprietà di “trattenere” all’interno di un atomo, i propri elettroni mediante attrazione elettrostatica."/>
          <p:cNvSpPr txBox="1"/>
          <p:nvPr/>
        </p:nvSpPr>
        <p:spPr>
          <a:xfrm>
            <a:off x="577849" y="5295900"/>
            <a:ext cx="9004301" cy="139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buClr>
                <a:srgbClr val="000000"/>
              </a:buClr>
              <a:buFont typeface="Times"/>
              <a:defRPr sz="2800" b="1">
                <a:latin typeface="Times New Roman"/>
                <a:ea typeface="Times New Roman"/>
                <a:cs typeface="Times New Roman"/>
                <a:sym typeface="Times New Roman"/>
              </a:defRPr>
            </a:lvl1pPr>
          </a:lstStyle>
          <a:p>
            <a:r>
              <a:t>I protoni hanno invece la proprietà di “trattenere” all’interno di un atomo, i propri elettroni mediante attrazione elettrostatica.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9"/>
                                        </p:tgtEl>
                                        <p:attrNameLst>
                                          <p:attrName>style.visibility</p:attrName>
                                        </p:attrNameLst>
                                      </p:cBhvr>
                                      <p:to>
                                        <p:strVal val="visible"/>
                                      </p:to>
                                    </p:set>
                                    <p:animEffect transition="in" filter="dissolv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80"/>
                                        </p:tgtEl>
                                        <p:attrNameLst>
                                          <p:attrName>style.visibility</p:attrName>
                                        </p:attrNameLst>
                                      </p:cBhvr>
                                      <p:to>
                                        <p:strVal val="visible"/>
                                      </p:to>
                                    </p:set>
                                    <p:animEffect transition="in" filter="dissolve">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81"/>
                                        </p:tgtEl>
                                        <p:attrNameLst>
                                          <p:attrName>style.visibility</p:attrName>
                                        </p:attrNameLst>
                                      </p:cBhvr>
                                      <p:to>
                                        <p:strVal val="visible"/>
                                      </p:to>
                                    </p:set>
                                    <p:animEffect transition="in" filter="dissolve">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82"/>
                                        </p:tgtEl>
                                        <p:attrNameLst>
                                          <p:attrName>style.visibility</p:attrName>
                                        </p:attrNameLst>
                                      </p:cBhvr>
                                      <p:to>
                                        <p:strVal val="visible"/>
                                      </p:to>
                                    </p:set>
                                    <p:animEffect transition="in" filter="dissolve">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83"/>
                                        </p:tgtEl>
                                        <p:attrNameLst>
                                          <p:attrName>style.visibility</p:attrName>
                                        </p:attrNameLst>
                                      </p:cBhvr>
                                      <p:to>
                                        <p:strVal val="visible"/>
                                      </p:to>
                                    </p:set>
                                    <p:animEffect transition="in" filter="dissolve">
                                      <p:cBhvr>
                                        <p:cTn id="2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1" animBg="1" advAuto="0"/>
      <p:bldP spid="80" grpId="2" animBg="1" advAuto="0"/>
      <p:bldP spid="81" grpId="3" animBg="1" advAuto="0"/>
      <p:bldP spid="82" grpId="4" animBg="1" advAuto="0"/>
      <p:bldP spid="83" grpId="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50755" y="1213928"/>
            <a:ext cx="7776586" cy="4641766"/>
          </a:xfrm>
        </p:spPr>
        <p:txBody>
          <a:bodyPr/>
          <a:lstStyle/>
          <a:p>
            <a:pPr eaLnBrk="1" hangingPunct="1"/>
            <a:r>
              <a:rPr lang="it-IT" altLang="it-IT" sz="2930">
                <a:solidFill>
                  <a:srgbClr val="FFFF00"/>
                </a:solidFill>
              </a:rPr>
              <a:t>elettrone:     q = -1.6.10</a:t>
            </a:r>
            <a:r>
              <a:rPr lang="it-IT" altLang="it-IT" sz="2930" baseline="30000">
                <a:solidFill>
                  <a:srgbClr val="FFFF00"/>
                </a:solidFill>
              </a:rPr>
              <a:t>-19</a:t>
            </a:r>
            <a:r>
              <a:rPr lang="it-IT" altLang="it-IT" sz="2930">
                <a:solidFill>
                  <a:srgbClr val="FFFF00"/>
                </a:solidFill>
              </a:rPr>
              <a:t> C   m = 9.1094.10</a:t>
            </a:r>
            <a:r>
              <a:rPr lang="it-IT" altLang="it-IT" sz="2930" baseline="30000">
                <a:solidFill>
                  <a:srgbClr val="FFFF00"/>
                </a:solidFill>
              </a:rPr>
              <a:t>-31</a:t>
            </a:r>
            <a:r>
              <a:rPr lang="it-IT" altLang="it-IT" sz="2930">
                <a:solidFill>
                  <a:srgbClr val="FFFF00"/>
                </a:solidFill>
              </a:rPr>
              <a:t> Kg</a:t>
            </a:r>
            <a:br>
              <a:rPr lang="it-IT" altLang="it-IT" sz="2930">
                <a:solidFill>
                  <a:srgbClr val="FFFF00"/>
                </a:solidFill>
              </a:rPr>
            </a:br>
            <a:br>
              <a:rPr lang="it-IT" altLang="it-IT" sz="2930">
                <a:solidFill>
                  <a:srgbClr val="FFFF00"/>
                </a:solidFill>
              </a:rPr>
            </a:br>
            <a:r>
              <a:rPr lang="it-IT" altLang="it-IT" sz="2930">
                <a:solidFill>
                  <a:srgbClr val="FFFF00"/>
                </a:solidFill>
              </a:rPr>
              <a:t>neutrone:         q = 0                m = 1.6749.10</a:t>
            </a:r>
            <a:r>
              <a:rPr lang="it-IT" altLang="it-IT" sz="2930" baseline="30000">
                <a:solidFill>
                  <a:srgbClr val="FFFF00"/>
                </a:solidFill>
              </a:rPr>
              <a:t>-27</a:t>
            </a:r>
            <a:r>
              <a:rPr lang="it-IT" altLang="it-IT" sz="2930">
                <a:solidFill>
                  <a:srgbClr val="FFFF00"/>
                </a:solidFill>
              </a:rPr>
              <a:t> Kg </a:t>
            </a:r>
            <a:br>
              <a:rPr lang="it-IT" altLang="it-IT" sz="2930">
                <a:solidFill>
                  <a:srgbClr val="FFFF00"/>
                </a:solidFill>
              </a:rPr>
            </a:br>
            <a:br>
              <a:rPr lang="it-IT" altLang="it-IT" sz="2930">
                <a:solidFill>
                  <a:srgbClr val="FFFF00"/>
                </a:solidFill>
              </a:rPr>
            </a:br>
            <a:r>
              <a:rPr lang="it-IT" altLang="it-IT" sz="2930">
                <a:solidFill>
                  <a:srgbClr val="FFFF00"/>
                </a:solidFill>
              </a:rPr>
              <a:t>protone:      q = 1.6.10</a:t>
            </a:r>
            <a:r>
              <a:rPr lang="it-IT" altLang="it-IT" sz="2930" baseline="30000">
                <a:solidFill>
                  <a:srgbClr val="FFFF00"/>
                </a:solidFill>
              </a:rPr>
              <a:t>-19</a:t>
            </a:r>
            <a:r>
              <a:rPr lang="it-IT" altLang="it-IT" sz="2930">
                <a:solidFill>
                  <a:srgbClr val="FFFF00"/>
                </a:solidFill>
              </a:rPr>
              <a:t> C      m = 1.6726.10</a:t>
            </a:r>
            <a:r>
              <a:rPr lang="it-IT" altLang="it-IT" sz="2930" baseline="30000">
                <a:solidFill>
                  <a:srgbClr val="FFFF00"/>
                </a:solidFill>
              </a:rPr>
              <a:t>-27</a:t>
            </a:r>
            <a:r>
              <a:rPr lang="it-IT" altLang="it-IT" sz="2930">
                <a:solidFill>
                  <a:srgbClr val="FFFF00"/>
                </a:solidFill>
              </a:rPr>
              <a:t> Kg </a:t>
            </a:r>
            <a:br>
              <a:rPr lang="it-IT" altLang="it-IT" sz="2930">
                <a:solidFill>
                  <a:srgbClr val="FFFF00"/>
                </a:solidFill>
              </a:rPr>
            </a:br>
            <a:endParaRPr lang="it-IT" altLang="it-IT" sz="2930">
              <a:solidFill>
                <a:srgbClr val="FFFF00"/>
              </a:solidFill>
            </a:endParaRPr>
          </a:p>
        </p:txBody>
      </p:sp>
    </p:spTree>
    <p:extLst>
      <p:ext uri="{BB962C8B-B14F-4D97-AF65-F5344CB8AC3E}">
        <p14:creationId xmlns:p14="http://schemas.microsoft.com/office/powerpoint/2010/main" val="305677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it-IT" altLang="it-IT" sz="1172">
                <a:solidFill>
                  <a:schemeClr val="bg1"/>
                </a:solidFill>
                <a:latin typeface="Arial" panose="020B0604020202020204" pitchFamily="34" charset="0"/>
              </a:rPr>
              <a:t>Figura 5-4 L’esperimento di Rutherford.</a:t>
            </a:r>
          </a:p>
        </p:txBody>
      </p:sp>
      <p:sp>
        <p:nvSpPr>
          <p:cNvPr id="12291" name="Text Box 3"/>
          <p:cNvSpPr txBox="1">
            <a:spLocks noChangeArrowheads="1"/>
          </p:cNvSpPr>
          <p:nvPr/>
        </p:nvSpPr>
        <p:spPr bwMode="auto">
          <a:xfrm>
            <a:off x="378675" y="6523124"/>
            <a:ext cx="3348769"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kern="1200">
                <a:solidFill>
                  <a:srgbClr val="000000"/>
                </a:solidFill>
                <a:uFillTx/>
                <a:latin typeface="Arial" panose="020B0604020202020204" pitchFamily="34" charset="0"/>
              </a:rPr>
              <a:t>Dal volume: Whitten “Chimica Generale”</a:t>
            </a:r>
          </a:p>
        </p:txBody>
      </p:sp>
      <p:sp>
        <p:nvSpPr>
          <p:cNvPr id="12292" name="Text Box 4"/>
          <p:cNvSpPr txBox="1">
            <a:spLocks noChangeArrowheads="1"/>
          </p:cNvSpPr>
          <p:nvPr/>
        </p:nvSpPr>
        <p:spPr bwMode="auto">
          <a:xfrm>
            <a:off x="6959936" y="6523124"/>
            <a:ext cx="2567390"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Times New Roman" panose="02020603050405020304" pitchFamily="18" charset="0"/>
              </a:defRPr>
            </a:lvl1pPr>
            <a:lvl2pPr marL="742950" indent="-285750">
              <a:spcBef>
                <a:spcPct val="20000"/>
              </a:spcBef>
              <a:buChar char="–"/>
              <a:defRPr sz="1900">
                <a:solidFill>
                  <a:schemeClr val="tx1"/>
                </a:solidFill>
                <a:latin typeface="Times New Roman" panose="02020603050405020304" pitchFamily="18" charset="0"/>
              </a:defRPr>
            </a:lvl2pPr>
            <a:lvl3pPr marL="1143000" indent="-228600">
              <a:spcBef>
                <a:spcPct val="20000"/>
              </a:spcBef>
              <a:buChar char="•"/>
              <a:defRPr sz="1600">
                <a:solidFill>
                  <a:schemeClr val="tx1"/>
                </a:solidFill>
                <a:latin typeface="Times New Roman" panose="02020603050405020304" pitchFamily="18" charset="0"/>
              </a:defRPr>
            </a:lvl3pPr>
            <a:lvl4pPr marL="1600200" indent="-228600">
              <a:spcBef>
                <a:spcPct val="20000"/>
              </a:spcBef>
              <a:buChar char="–"/>
              <a:defRPr sz="1400">
                <a:solidFill>
                  <a:schemeClr val="tx1"/>
                </a:solidFill>
                <a:latin typeface="Times New Roman" panose="02020603050405020304" pitchFamily="18" charset="0"/>
              </a:defRPr>
            </a:lvl4pPr>
            <a:lvl5pPr marL="2057400" indent="-228600">
              <a:spcBef>
                <a:spcPct val="20000"/>
              </a:spcBef>
              <a:buChar char="»"/>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400">
                <a:solidFill>
                  <a:schemeClr val="tx1"/>
                </a:solidFill>
                <a:latin typeface="Times New Roman" panose="02020603050405020304" pitchFamily="18" charset="0"/>
              </a:defRPr>
            </a:lvl9pPr>
          </a:lstStyle>
          <a:p>
            <a:pPr marL="0" marR="0" fontAlgn="base" hangingPunct="1">
              <a:spcBef>
                <a:spcPct val="50000"/>
              </a:spcBef>
              <a:spcAft>
                <a:spcPct val="0"/>
              </a:spcAft>
              <a:buNone/>
            </a:pPr>
            <a:r>
              <a:rPr lang="it-IT" altLang="it-IT" sz="1318" b="1" kern="1200">
                <a:solidFill>
                  <a:srgbClr val="000000"/>
                </a:solidFill>
                <a:uFillTx/>
                <a:latin typeface="Arial" panose="020B0604020202020204" pitchFamily="34" charset="0"/>
              </a:rPr>
              <a:t>Piccin Nuova Libraria S.p.A.</a:t>
            </a:r>
          </a:p>
        </p:txBody>
      </p:sp>
      <p:pic>
        <p:nvPicPr>
          <p:cNvPr id="12293" name="Picture 5" descr="cap-05_0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807" y="830216"/>
            <a:ext cx="6046389" cy="519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4" name="Object 6"/>
          <p:cNvGraphicFramePr>
            <a:graphicFrameLocks noChangeAspect="1"/>
          </p:cNvGraphicFramePr>
          <p:nvPr/>
        </p:nvGraphicFramePr>
        <p:xfrm>
          <a:off x="601927" y="5023153"/>
          <a:ext cx="1113932" cy="1451133"/>
        </p:xfrm>
        <a:graphic>
          <a:graphicData uri="http://schemas.openxmlformats.org/presentationml/2006/ole">
            <mc:AlternateContent xmlns:mc="http://schemas.openxmlformats.org/markup-compatibility/2006">
              <mc:Choice xmlns:v="urn:schemas-microsoft-com:vml" Requires="v">
                <p:oleObj spid="_x0000_s5126" name="Fotografia Photo Editor" r:id="rId5" imgW="1781424" imgH="2324424" progId="MSPhotoEd.3">
                  <p:embed/>
                </p:oleObj>
              </mc:Choice>
              <mc:Fallback>
                <p:oleObj name="Fotografia Photo Editor" r:id="rId5" imgW="1781424" imgH="232442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27" y="5023153"/>
                        <a:ext cx="1113932" cy="145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55895674"/>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D2A9"/>
        </a:solidFill>
        <a:ln w="12700"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ilancio">
  <a:themeElements>
    <a:clrScheme name="Bilancio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ilancio">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30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730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Tahoma" charset="0"/>
          </a:defRPr>
        </a:defPPr>
      </a:lstStyle>
    </a:lnDef>
  </a:objectDefaults>
  <a:extraClrSchemeLst>
    <a:extraClrScheme>
      <a:clrScheme name="Bilancio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ilancio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ilancio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ilancio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ancio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ilancio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ilancio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ilancio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ilancio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D2A9"/>
        </a:solidFill>
        <a:ln w="12700"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169</TotalTime>
  <Words>2785</Words>
  <Application>Microsoft Office PowerPoint</Application>
  <PresentationFormat>A4 (21x29,7 cm)</PresentationFormat>
  <Paragraphs>503</Paragraphs>
  <Slides>55</Slides>
  <Notes>10</Notes>
  <HiddenSlides>0</HiddenSlides>
  <MMClips>0</MMClips>
  <ScaleCrop>false</ScaleCrop>
  <HeadingPairs>
    <vt:vector size="8" baseType="variant">
      <vt:variant>
        <vt:lpstr>Caratteri utilizzati</vt:lpstr>
      </vt:variant>
      <vt:variant>
        <vt:i4>9</vt:i4>
      </vt:variant>
      <vt:variant>
        <vt:lpstr>Tema</vt:lpstr>
      </vt:variant>
      <vt:variant>
        <vt:i4>6</vt:i4>
      </vt:variant>
      <vt:variant>
        <vt:lpstr>Server OLE incorporati</vt:lpstr>
      </vt:variant>
      <vt:variant>
        <vt:i4>1</vt:i4>
      </vt:variant>
      <vt:variant>
        <vt:lpstr>Titoli diapositive</vt:lpstr>
      </vt:variant>
      <vt:variant>
        <vt:i4>55</vt:i4>
      </vt:variant>
    </vt:vector>
  </HeadingPairs>
  <TitlesOfParts>
    <vt:vector size="71" baseType="lpstr">
      <vt:lpstr>Arial</vt:lpstr>
      <vt:lpstr>Comic Sans MS</vt:lpstr>
      <vt:lpstr>Lucida Grande</vt:lpstr>
      <vt:lpstr>MT Extra</vt:lpstr>
      <vt:lpstr>Symbol</vt:lpstr>
      <vt:lpstr>Tahoma</vt:lpstr>
      <vt:lpstr>Times</vt:lpstr>
      <vt:lpstr>Times New Roman</vt:lpstr>
      <vt:lpstr>Wingdings</vt:lpstr>
      <vt:lpstr>White</vt:lpstr>
      <vt:lpstr>Struttura predefinita</vt:lpstr>
      <vt:lpstr>1_Struttura predefinita</vt:lpstr>
      <vt:lpstr>2_Struttura predefinita</vt:lpstr>
      <vt:lpstr>3_Struttura predefinita</vt:lpstr>
      <vt:lpstr>Bilancio</vt:lpstr>
      <vt:lpstr>Fotografia Photo Editor</vt:lpstr>
      <vt:lpstr>Presentazione standard di PowerPoint</vt:lpstr>
      <vt:lpstr>     LAVOISIER Conservazione della massa nelle reazioni chimiche   PROUST Un determinato composto contiene gli elementi in rapporti di peso indipendenti dal modo in cui è stato preparato  esempio: H2O = 1 g idrogeno : 8 g Ossigeno</vt:lpstr>
      <vt:lpstr>     DALTON Quando due elementi si combinano per dare diversi composti, le quantità di un elemento che si combinano con una quantità fissa dell’altro stanno fra di loro in rapporti esprimibili mediante numeri interi piccoli  Esempio:  O e N  14 g di N (azoto)    si possono combinare con:  8, 16, 24, 32, 40 g di O (ossigeno)</vt:lpstr>
      <vt:lpstr>     AVOGADRO Volumi uguali di gas chimicamente differenti contengono lo stesso numero di particelle purchè a pari condizioni di Temperatura e Pressione  Esempio:   1 m3 di H2 (N molecole di H2) + 1 m3 di Cl2 (N molecole di Cl2)   2 m3 di HCl (2N molecole di HCl)  H2   +  Cl2  =  2 HCl</vt:lpstr>
      <vt:lpstr>Teoria Atomica di Dalton</vt:lpstr>
      <vt:lpstr>Presentazione standard di PowerPoint</vt:lpstr>
      <vt:lpstr>Presentazione standard di PowerPoint</vt:lpstr>
      <vt:lpstr>elettrone:     q = -1.6.10-19 C   m = 9.1094.10-31 Kg  neutrone:         q = 0                m = 1.6749.10-27 Kg   protone:      q = 1.6.10-19 C      m = 1.6726.10-27 Kg  </vt:lpstr>
      <vt:lpstr>Figura 5-4 L’esperimento di Rutherford.</vt:lpstr>
      <vt:lpstr>Figura 5-5 Una interpretazione dell’esperimento di Rutherford.</vt:lpstr>
      <vt:lpstr>Figura 5-7 Simbolo di un nuclide.</vt:lpstr>
      <vt:lpstr>Figura 5-8 Lo spettrometro di massa.</vt:lpstr>
      <vt:lpstr>Figura 5-9 Spettro di massa del Neon.</vt:lpstr>
      <vt:lpstr>Figura 5-10 Spettrometro di massa.</vt:lpstr>
      <vt:lpstr>Figura 5-14 (a) Emissione atomica.</vt:lpstr>
      <vt:lpstr>Figura 5-15 Spettri atomici nella regione del visibile per alcuni elementi.</vt:lpstr>
      <vt:lpstr>     </vt:lpstr>
      <vt:lpstr>     </vt:lpstr>
      <vt:lpstr>     </vt:lpstr>
      <vt:lpstr>Figura 5-16 Il punto al centro rappresenta il nucleo.</vt:lpstr>
      <vt:lpstr>Figura 5-17  I livelli di energia che l’elettrone di un atomo di idrogeno può occupare ed alcune transizioni che producono lo spettro di emissione di tale elemento.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Orbitali atomici s</vt:lpstr>
      <vt:lpstr>Orbitali atomici p</vt:lpstr>
      <vt:lpstr>Orbitali atomici 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Tavola periodica </vt:lpstr>
      <vt:lpstr>Orbitali dell’atomo di idrogeno</vt:lpstr>
      <vt:lpstr>Aufbau degli elementi chimici</vt:lpstr>
      <vt:lpstr>Aufbau degli elementi chimici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GIANCARLO MORELLI</cp:lastModifiedBy>
  <cp:revision>5</cp:revision>
  <dcterms:modified xsi:type="dcterms:W3CDTF">2020-07-28T17:09:10Z</dcterms:modified>
</cp:coreProperties>
</file>