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2"/>
  </p:sldMasterIdLst>
  <p:notesMasterIdLst>
    <p:notesMasterId r:id="rId17"/>
  </p:notesMasterIdLst>
  <p:sldIdLst>
    <p:sldId id="267" r:id="rId3"/>
    <p:sldId id="268" r:id="rId4"/>
    <p:sldId id="269" r:id="rId5"/>
    <p:sldId id="256" r:id="rId6"/>
    <p:sldId id="257" r:id="rId7"/>
    <p:sldId id="258" r:id="rId8"/>
    <p:sldId id="259" r:id="rId9"/>
    <p:sldId id="260" r:id="rId10"/>
    <p:sldId id="261" r:id="rId11"/>
    <p:sldId id="262" r:id="rId12"/>
    <p:sldId id="263" r:id="rId13"/>
    <p:sldId id="264" r:id="rId14"/>
    <p:sldId id="265" r:id="rId15"/>
    <p:sldId id="266" r:id="rId16"/>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40639" marR="40639"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
          <a:solidFill>
            <a:srgbClr val="000000"/>
          </a:solidFill>
        </a:uFill>
        <a:latin typeface="+mn-lt"/>
        <a:ea typeface="+mn-ea"/>
        <a:cs typeface="+mn-cs"/>
        <a:sym typeface="Times New Roman"/>
      </a:defRPr>
    </a:lvl1pPr>
    <a:lvl2pPr marL="40639" marR="40639" indent="2667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
          <a:solidFill>
            <a:srgbClr val="000000"/>
          </a:solidFill>
        </a:uFill>
        <a:latin typeface="+mn-lt"/>
        <a:ea typeface="+mn-ea"/>
        <a:cs typeface="+mn-cs"/>
        <a:sym typeface="Times New Roman"/>
      </a:defRPr>
    </a:lvl2pPr>
    <a:lvl3pPr marL="40639" marR="40639" indent="5334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
          <a:solidFill>
            <a:srgbClr val="000000"/>
          </a:solidFill>
        </a:uFill>
        <a:latin typeface="+mn-lt"/>
        <a:ea typeface="+mn-ea"/>
        <a:cs typeface="+mn-cs"/>
        <a:sym typeface="Times New Roman"/>
      </a:defRPr>
    </a:lvl3pPr>
    <a:lvl4pPr marL="40639" marR="40639" indent="800099"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
          <a:solidFill>
            <a:srgbClr val="000000"/>
          </a:solidFill>
        </a:uFill>
        <a:latin typeface="+mn-lt"/>
        <a:ea typeface="+mn-ea"/>
        <a:cs typeface="+mn-cs"/>
        <a:sym typeface="Times New Roman"/>
      </a:defRPr>
    </a:lvl4pPr>
    <a:lvl5pPr marL="40639" marR="40639" indent="10668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
          <a:solidFill>
            <a:srgbClr val="000000"/>
          </a:solidFill>
        </a:uFill>
        <a:latin typeface="+mn-lt"/>
        <a:ea typeface="+mn-ea"/>
        <a:cs typeface="+mn-cs"/>
        <a:sym typeface="Times New Roman"/>
      </a:defRPr>
    </a:lvl5pPr>
    <a:lvl6pPr marL="40639" marR="40639" indent="13335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
          <a:solidFill>
            <a:srgbClr val="000000"/>
          </a:solidFill>
        </a:uFill>
        <a:latin typeface="+mn-lt"/>
        <a:ea typeface="+mn-ea"/>
        <a:cs typeface="+mn-cs"/>
        <a:sym typeface="Times New Roman"/>
      </a:defRPr>
    </a:lvl6pPr>
    <a:lvl7pPr marL="40639" marR="40639" indent="16129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
          <a:solidFill>
            <a:srgbClr val="000000"/>
          </a:solidFill>
        </a:uFill>
        <a:latin typeface="+mn-lt"/>
        <a:ea typeface="+mn-ea"/>
        <a:cs typeface="+mn-cs"/>
        <a:sym typeface="Times New Roman"/>
      </a:defRPr>
    </a:lvl7pPr>
    <a:lvl8pPr marL="40639" marR="40639" indent="18796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
          <a:solidFill>
            <a:srgbClr val="000000"/>
          </a:solidFill>
        </a:uFill>
        <a:latin typeface="+mn-lt"/>
        <a:ea typeface="+mn-ea"/>
        <a:cs typeface="+mn-cs"/>
        <a:sym typeface="Times New Roman"/>
      </a:defRPr>
    </a:lvl8pPr>
    <a:lvl9pPr marL="40639" marR="40639" indent="21463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
          <a:solidFill>
            <a:srgbClr val="000000"/>
          </a:solidFill>
        </a:uFill>
        <a:latin typeface="+mn-lt"/>
        <a:ea typeface="+mn-ea"/>
        <a:cs typeface="+mn-cs"/>
        <a:sym typeface="Times New Roman"/>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BEEF0"/>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a:font>
          <a:latin typeface="Helvetica Neue Medium"/>
          <a:ea typeface="Helvetica Neue Medium"/>
          <a:cs typeface="Helvetica Neue Medium"/>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a:font>
          <a:latin typeface="Helvetica Neue Medium"/>
          <a:ea typeface="Helvetica Neue Medium"/>
          <a:cs typeface="Helvetica Neue Medium"/>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p:cViewPr varScale="1">
        <p:scale>
          <a:sx n="87" d="100"/>
          <a:sy n="87" d="100"/>
        </p:scale>
        <p:origin x="1092" y="11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9" name="Shape 19"/>
          <p:cNvSpPr>
            <a:spLocks noGrp="1" noRot="1" noChangeAspect="1"/>
          </p:cNvSpPr>
          <p:nvPr>
            <p:ph type="sldImg"/>
          </p:nvPr>
        </p:nvSpPr>
        <p:spPr>
          <a:xfrm>
            <a:off x="1143000" y="685800"/>
            <a:ext cx="4572000" cy="3429000"/>
          </a:xfrm>
          <a:prstGeom prst="rect">
            <a:avLst/>
          </a:prstGeom>
        </p:spPr>
        <p:txBody>
          <a:bodyPr/>
          <a:lstStyle/>
          <a:p>
            <a:endParaRPr/>
          </a:p>
        </p:txBody>
      </p:sp>
      <p:sp>
        <p:nvSpPr>
          <p:cNvPr id="20" name="Shape 20"/>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859532921"/>
      </p:ext>
    </p:extLst>
  </p:cSld>
  <p:clrMap bg1="lt1" tx1="dk1" bg2="lt2" tx2="dk2" accent1="accent1" accent2="accent2" accent3="accent3" accent4="accent4" accent5="accent5" accent6="accent6" hlink="hlink" folHlink="folHlink"/>
  <p:notesStyle>
    <a:lvl1pPr defTabSz="457200" latinLnBrk="0">
      <a:defRPr sz="1600">
        <a:latin typeface="Lucida Grande"/>
        <a:ea typeface="Lucida Grande"/>
        <a:cs typeface="Lucida Grande"/>
        <a:sym typeface="Lucida Grande"/>
      </a:defRPr>
    </a:lvl1pPr>
    <a:lvl2pPr indent="228600" defTabSz="457200" latinLnBrk="0">
      <a:defRPr sz="1600">
        <a:latin typeface="Lucida Grande"/>
        <a:ea typeface="Lucida Grande"/>
        <a:cs typeface="Lucida Grande"/>
        <a:sym typeface="Lucida Grande"/>
      </a:defRPr>
    </a:lvl2pPr>
    <a:lvl3pPr indent="457200" defTabSz="457200" latinLnBrk="0">
      <a:defRPr sz="1600">
        <a:latin typeface="Lucida Grande"/>
        <a:ea typeface="Lucida Grande"/>
        <a:cs typeface="Lucida Grande"/>
        <a:sym typeface="Lucida Grande"/>
      </a:defRPr>
    </a:lvl3pPr>
    <a:lvl4pPr indent="685800" defTabSz="457200" latinLnBrk="0">
      <a:defRPr sz="1600">
        <a:latin typeface="Lucida Grande"/>
        <a:ea typeface="Lucida Grande"/>
        <a:cs typeface="Lucida Grande"/>
        <a:sym typeface="Lucida Grande"/>
      </a:defRPr>
    </a:lvl4pPr>
    <a:lvl5pPr indent="914400" defTabSz="457200" latinLnBrk="0">
      <a:defRPr sz="1600">
        <a:latin typeface="Lucida Grande"/>
        <a:ea typeface="Lucida Grande"/>
        <a:cs typeface="Lucida Grande"/>
        <a:sym typeface="Lucida Grande"/>
      </a:defRPr>
    </a:lvl5pPr>
    <a:lvl6pPr indent="1143000" defTabSz="457200" latinLnBrk="0">
      <a:defRPr sz="1600">
        <a:latin typeface="Lucida Grande"/>
        <a:ea typeface="Lucida Grande"/>
        <a:cs typeface="Lucida Grande"/>
        <a:sym typeface="Lucida Grande"/>
      </a:defRPr>
    </a:lvl6pPr>
    <a:lvl7pPr indent="1371600" defTabSz="457200" latinLnBrk="0">
      <a:defRPr sz="1600">
        <a:latin typeface="Lucida Grande"/>
        <a:ea typeface="Lucida Grande"/>
        <a:cs typeface="Lucida Grande"/>
        <a:sym typeface="Lucida Grande"/>
      </a:defRPr>
    </a:lvl7pPr>
    <a:lvl8pPr indent="1600200" defTabSz="457200" latinLnBrk="0">
      <a:defRPr sz="1600">
        <a:latin typeface="Lucida Grande"/>
        <a:ea typeface="Lucida Grande"/>
        <a:cs typeface="Lucida Grande"/>
        <a:sym typeface="Lucida Grande"/>
      </a:defRPr>
    </a:lvl8pPr>
    <a:lvl9pPr indent="1828800" defTabSz="457200" latinLnBrk="0">
      <a:defRPr sz="1600">
        <a:latin typeface="Lucida Grande"/>
        <a:ea typeface="Lucida Grande"/>
        <a:cs typeface="Lucida Grande"/>
        <a:sym typeface="Lucida Grand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11" name="Testo titolo"/>
          <p:cNvSpPr txBox="1">
            <a:spLocks noGrp="1"/>
          </p:cNvSpPr>
          <p:nvPr>
            <p:ph type="title"/>
          </p:nvPr>
        </p:nvSpPr>
        <p:spPr>
          <a:prstGeom prst="rect">
            <a:avLst/>
          </a:prstGeom>
        </p:spPr>
        <p:txBody>
          <a:bodyPr/>
          <a:lstStyle/>
          <a:p>
            <a:r>
              <a:t>Testo titolo</a:t>
            </a:r>
          </a:p>
        </p:txBody>
      </p:sp>
      <p:sp>
        <p:nvSpPr>
          <p:cNvPr id="12" name="Corpo livello uno…"/>
          <p:cNvSpPr txBox="1">
            <a:spLocks noGrp="1"/>
          </p:cNvSpPr>
          <p:nvPr>
            <p:ph type="body" idx="1"/>
          </p:nvPr>
        </p:nvSpPr>
        <p:spPr>
          <a:prstGeom prst="rect">
            <a:avLst/>
          </a:prstGeom>
        </p:spPr>
        <p:txBody>
          <a:bodyPr/>
          <a:lstStyle/>
          <a:p>
            <a:r>
              <a:t>Corpo livello uno</a:t>
            </a:r>
          </a:p>
          <a:p>
            <a:pPr lvl="1"/>
            <a:r>
              <a:t>Corpo livello due</a:t>
            </a:r>
          </a:p>
          <a:p>
            <a:pPr lvl="2"/>
            <a:r>
              <a:t>Corpo livello tre</a:t>
            </a:r>
          </a:p>
          <a:p>
            <a:pPr lvl="3"/>
            <a:r>
              <a:t>Corpo livello quattro</a:t>
            </a:r>
          </a:p>
          <a:p>
            <a:pPr lvl="4"/>
            <a:r>
              <a:t>Corpo livello cinque</a:t>
            </a:r>
          </a:p>
        </p:txBody>
      </p:sp>
      <p:sp>
        <p:nvSpPr>
          <p:cNvPr id="13"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11" name="Testo titolo"/>
          <p:cNvSpPr txBox="1">
            <a:spLocks noGrp="1"/>
          </p:cNvSpPr>
          <p:nvPr>
            <p:ph type="title"/>
          </p:nvPr>
        </p:nvSpPr>
        <p:spPr>
          <a:prstGeom prst="rect">
            <a:avLst/>
          </a:prstGeom>
        </p:spPr>
        <p:txBody>
          <a:bodyPr/>
          <a:lstStyle/>
          <a:p>
            <a:r>
              <a:t>Testo titolo</a:t>
            </a:r>
          </a:p>
        </p:txBody>
      </p:sp>
      <p:sp>
        <p:nvSpPr>
          <p:cNvPr id="12" name="Corpo livello uno…"/>
          <p:cNvSpPr txBox="1">
            <a:spLocks noGrp="1"/>
          </p:cNvSpPr>
          <p:nvPr>
            <p:ph type="body" idx="1"/>
          </p:nvPr>
        </p:nvSpPr>
        <p:spPr>
          <a:prstGeom prst="rect">
            <a:avLst/>
          </a:prstGeom>
        </p:spPr>
        <p:txBody>
          <a:bodyPr/>
          <a:lstStyle/>
          <a:p>
            <a:r>
              <a:t>Corpo livello uno</a:t>
            </a:r>
          </a:p>
          <a:p>
            <a:pPr lvl="1"/>
            <a:r>
              <a:t>Corpo livello due</a:t>
            </a:r>
          </a:p>
          <a:p>
            <a:pPr lvl="2"/>
            <a:r>
              <a:t>Corpo livello tre</a:t>
            </a:r>
          </a:p>
          <a:p>
            <a:pPr lvl="3"/>
            <a:r>
              <a:t>Corpo livello quattro</a:t>
            </a:r>
          </a:p>
          <a:p>
            <a:pPr lvl="4"/>
            <a:r>
              <a:t>Corpo livello cinque</a:t>
            </a:r>
          </a:p>
        </p:txBody>
      </p:sp>
      <p:sp>
        <p:nvSpPr>
          <p:cNvPr id="13"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extLst>
      <p:ext uri="{BB962C8B-B14F-4D97-AF65-F5344CB8AC3E}">
        <p14:creationId xmlns:p14="http://schemas.microsoft.com/office/powerpoint/2010/main" val="2989845911"/>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truttura predefinita">
    <p:spTree>
      <p:nvGrpSpPr>
        <p:cNvPr id="1" name=""/>
        <p:cNvGrpSpPr/>
        <p:nvPr/>
      </p:nvGrpSpPr>
      <p:grpSpPr>
        <a:xfrm>
          <a:off x="0" y="0"/>
          <a:ext cx="0" cy="0"/>
          <a:chOff x="0" y="0"/>
          <a:chExt cx="0" cy="0"/>
        </a:xfrm>
      </p:grpSpPr>
      <p:sp>
        <p:nvSpPr>
          <p:cNvPr id="20" name="Numero diapositiva"/>
          <p:cNvSpPr txBox="1">
            <a:spLocks noGrp="1"/>
          </p:cNvSpPr>
          <p:nvPr>
            <p:ph type="sldNum" sz="quarter" idx="2"/>
          </p:nvPr>
        </p:nvSpPr>
        <p:spPr>
          <a:xfrm>
            <a:off x="8845550" y="0"/>
            <a:ext cx="292100" cy="297247"/>
          </a:xfrm>
          <a:prstGeom prst="rect">
            <a:avLst/>
          </a:prstGeom>
        </p:spPr>
        <p:txBody>
          <a:bodyPr/>
          <a:lstStyle>
            <a:lvl1pPr>
              <a:defRPr>
                <a:latin typeface="Times New Roman"/>
                <a:ea typeface="Times New Roman"/>
                <a:cs typeface="Times New Roman"/>
                <a:sym typeface="Times New Roman"/>
              </a:defRPr>
            </a:lvl1pPr>
          </a:lstStyle>
          <a:p>
            <a:fld id="{86CB4B4D-7CA3-9044-876B-883B54F8677D}" type="slidenum">
              <a:rPr/>
              <a:pPr/>
              <a:t>‹N›</a:t>
            </a:fld>
            <a:endParaRPr/>
          </a:p>
        </p:txBody>
      </p:sp>
    </p:spTree>
    <p:extLst>
      <p:ext uri="{BB962C8B-B14F-4D97-AF65-F5344CB8AC3E}">
        <p14:creationId xmlns:p14="http://schemas.microsoft.com/office/powerpoint/2010/main" val="794698805"/>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resentazione vuota">
    <p:spTree>
      <p:nvGrpSpPr>
        <p:cNvPr id="1" name=""/>
        <p:cNvGrpSpPr/>
        <p:nvPr/>
      </p:nvGrpSpPr>
      <p:grpSpPr>
        <a:xfrm>
          <a:off x="0" y="0"/>
          <a:ext cx="0" cy="0"/>
          <a:chOff x="0" y="0"/>
          <a:chExt cx="0" cy="0"/>
        </a:xfrm>
      </p:grpSpPr>
      <p:sp>
        <p:nvSpPr>
          <p:cNvPr id="27" name="Testo titolo"/>
          <p:cNvSpPr txBox="1">
            <a:spLocks noGrp="1"/>
          </p:cNvSpPr>
          <p:nvPr>
            <p:ph type="title"/>
          </p:nvPr>
        </p:nvSpPr>
        <p:spPr>
          <a:xfrm>
            <a:off x="304800" y="381000"/>
            <a:ext cx="8534400" cy="1981200"/>
          </a:xfrm>
          <a:prstGeom prst="rect">
            <a:avLst/>
          </a:prstGeom>
        </p:spPr>
        <p:txBody>
          <a:bodyPr/>
          <a:lstStyle/>
          <a:p>
            <a:r>
              <a:t>Testo titolo</a:t>
            </a:r>
          </a:p>
        </p:txBody>
      </p:sp>
      <p:sp>
        <p:nvSpPr>
          <p:cNvPr id="28" name="Corpo livello uno…"/>
          <p:cNvSpPr txBox="1">
            <a:spLocks noGrp="1"/>
          </p:cNvSpPr>
          <p:nvPr>
            <p:ph type="body" idx="1"/>
          </p:nvPr>
        </p:nvSpPr>
        <p:spPr>
          <a:xfrm>
            <a:off x="304800" y="2362200"/>
            <a:ext cx="8458200" cy="4495800"/>
          </a:xfrm>
          <a:prstGeom prst="rect">
            <a:avLst/>
          </a:prstGeom>
        </p:spPr>
        <p:txBody>
          <a:bodyPr/>
          <a:lstStyle/>
          <a:p>
            <a:r>
              <a:t>Corpo livello uno</a:t>
            </a:r>
          </a:p>
          <a:p>
            <a:pPr lvl="1"/>
            <a:r>
              <a:t>Corpo livello due</a:t>
            </a:r>
          </a:p>
          <a:p>
            <a:pPr lvl="2"/>
            <a:r>
              <a:t>Corpo livello tre</a:t>
            </a:r>
          </a:p>
          <a:p>
            <a:pPr lvl="3"/>
            <a:r>
              <a:t>Corpo livello quattro</a:t>
            </a:r>
          </a:p>
          <a:p>
            <a:pPr lvl="4"/>
            <a:r>
              <a:t>Corpo livello cinque</a:t>
            </a:r>
          </a:p>
        </p:txBody>
      </p:sp>
      <p:sp>
        <p:nvSpPr>
          <p:cNvPr id="29" name="Numero diapositiva"/>
          <p:cNvSpPr txBox="1">
            <a:spLocks noGrp="1"/>
          </p:cNvSpPr>
          <p:nvPr>
            <p:ph type="sldNum" sz="quarter" idx="2"/>
          </p:nvPr>
        </p:nvSpPr>
        <p:spPr>
          <a:xfrm>
            <a:off x="7778750" y="76200"/>
            <a:ext cx="292100" cy="297247"/>
          </a:xfrm>
          <a:prstGeom prst="rect">
            <a:avLst/>
          </a:prstGeom>
        </p:spPr>
        <p:txBody>
          <a:bodyPr/>
          <a:lstStyle/>
          <a:p>
            <a:fld id="{86CB4B4D-7CA3-9044-876B-883B54F8677D}" type="slidenum">
              <a:rPr/>
              <a:pPr/>
              <a:t>‹N›</a:t>
            </a:fld>
            <a:endParaRPr/>
          </a:p>
        </p:txBody>
      </p:sp>
    </p:spTree>
    <p:extLst>
      <p:ext uri="{BB962C8B-B14F-4D97-AF65-F5344CB8AC3E}">
        <p14:creationId xmlns:p14="http://schemas.microsoft.com/office/powerpoint/2010/main" val="673933507"/>
      </p:ext>
    </p:extLst>
  </p:cSld>
  <p:clrMapOvr>
    <a:masterClrMapping/>
  </p:clrMapOvr>
  <p:transition spd="med"/>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sto titolo"/>
          <p:cNvSpPr txBox="1">
            <a:spLocks noGrp="1"/>
          </p:cNvSpPr>
          <p:nvPr>
            <p:ph type="title"/>
          </p:nvPr>
        </p:nvSpPr>
        <p:spPr>
          <a:xfrm>
            <a:off x="685800" y="381000"/>
            <a:ext cx="7772400" cy="1600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r>
              <a:t>Testo titolo</a:t>
            </a:r>
          </a:p>
        </p:txBody>
      </p:sp>
      <p:sp>
        <p:nvSpPr>
          <p:cNvPr id="3" name="Corpo livello uno…"/>
          <p:cNvSpPr txBox="1">
            <a:spLocks noGrp="1"/>
          </p:cNvSpPr>
          <p:nvPr>
            <p:ph type="body" idx="1"/>
          </p:nvPr>
        </p:nvSpPr>
        <p:spPr>
          <a:xfrm>
            <a:off x="685800" y="1981200"/>
            <a:ext cx="7772400" cy="4876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lstStyle>
            <a:lvl2pPr marL="783590" indent="-285750">
              <a:spcBef>
                <a:spcPts val="600"/>
              </a:spcBef>
              <a:buChar char="–"/>
              <a:defRPr sz="2800"/>
            </a:lvl2pPr>
            <a:lvl3pPr marL="1183639" indent="-228600">
              <a:spcBef>
                <a:spcPts val="500"/>
              </a:spcBef>
              <a:defRPr sz="2400"/>
            </a:lvl3pPr>
            <a:lvl4pPr marL="1640839" indent="-228600">
              <a:spcBef>
                <a:spcPts val="400"/>
              </a:spcBef>
              <a:buChar char="–"/>
              <a:defRPr sz="2000"/>
            </a:lvl4pPr>
            <a:lvl5pPr marL="2098039" indent="-228600">
              <a:spcBef>
                <a:spcPts val="400"/>
              </a:spcBef>
              <a:buChar char="»"/>
              <a:defRPr sz="2000"/>
            </a:lvl5pPr>
          </a:lstStyle>
          <a:p>
            <a:r>
              <a:t>Corpo livello uno</a:t>
            </a:r>
          </a:p>
          <a:p>
            <a:pPr lvl="1"/>
            <a:r>
              <a:t>Corpo livello due</a:t>
            </a:r>
          </a:p>
          <a:p>
            <a:pPr lvl="2"/>
            <a:r>
              <a:t>Corpo livello tre</a:t>
            </a:r>
          </a:p>
          <a:p>
            <a:pPr lvl="3"/>
            <a:r>
              <a:t>Corpo livello quattro</a:t>
            </a:r>
          </a:p>
          <a:p>
            <a:pPr lvl="4"/>
            <a:r>
              <a:t>Corpo livello cinque</a:t>
            </a:r>
          </a:p>
        </p:txBody>
      </p:sp>
      <p:sp>
        <p:nvSpPr>
          <p:cNvPr id="4" name="Numero diapositiva"/>
          <p:cNvSpPr txBox="1">
            <a:spLocks noGrp="1"/>
          </p:cNvSpPr>
          <p:nvPr>
            <p:ph type="sldNum" sz="quarter" idx="2"/>
          </p:nvPr>
        </p:nvSpPr>
        <p:spPr>
          <a:xfrm>
            <a:off x="8616950" y="152400"/>
            <a:ext cx="292100" cy="297247"/>
          </a:xfrm>
          <a:prstGeom prst="rect">
            <a:avLst/>
          </a:prstGeom>
          <a:ln w="12700">
            <a:miter lim="400000"/>
          </a:ln>
        </p:spPr>
        <p:txBody>
          <a:bodyPr wrap="none" lIns="50800" tIns="50800" rIns="50800" bIns="50800">
            <a:spAutoFit/>
          </a:bodyPr>
          <a:lstStyle>
            <a:lvl1pPr marL="0" marR="0" algn="ctr" defTabSz="457200">
              <a:defRPr sz="1400"/>
            </a:lvl1pPr>
          </a:lstStyle>
          <a:p>
            <a:fld id="{86CB4B4D-7CA3-9044-876B-883B54F8677D}" type="slidenum">
              <a:t>‹N›</a:t>
            </a:fld>
            <a:endParaRP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marL="40639" marR="40639"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
            <a:solidFill>
              <a:srgbClr val="000000"/>
            </a:solidFill>
          </a:uFill>
          <a:latin typeface="+mn-lt"/>
          <a:ea typeface="+mn-ea"/>
          <a:cs typeface="+mn-cs"/>
          <a:sym typeface="Times New Roman"/>
        </a:defRPr>
      </a:lvl1pPr>
      <a:lvl2pPr marL="40639" marR="40639" indent="2286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
            <a:solidFill>
              <a:srgbClr val="000000"/>
            </a:solidFill>
          </a:uFill>
          <a:latin typeface="+mn-lt"/>
          <a:ea typeface="+mn-ea"/>
          <a:cs typeface="+mn-cs"/>
          <a:sym typeface="Times New Roman"/>
        </a:defRPr>
      </a:lvl2pPr>
      <a:lvl3pPr marL="40639" marR="40639" indent="4572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
            <a:solidFill>
              <a:srgbClr val="000000"/>
            </a:solidFill>
          </a:uFill>
          <a:latin typeface="+mn-lt"/>
          <a:ea typeface="+mn-ea"/>
          <a:cs typeface="+mn-cs"/>
          <a:sym typeface="Times New Roman"/>
        </a:defRPr>
      </a:lvl3pPr>
      <a:lvl4pPr marL="40639" marR="40639" indent="6858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
            <a:solidFill>
              <a:srgbClr val="000000"/>
            </a:solidFill>
          </a:uFill>
          <a:latin typeface="+mn-lt"/>
          <a:ea typeface="+mn-ea"/>
          <a:cs typeface="+mn-cs"/>
          <a:sym typeface="Times New Roman"/>
        </a:defRPr>
      </a:lvl4pPr>
      <a:lvl5pPr marL="40639" marR="40639" indent="9144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
            <a:solidFill>
              <a:srgbClr val="000000"/>
            </a:solidFill>
          </a:uFill>
          <a:latin typeface="+mn-lt"/>
          <a:ea typeface="+mn-ea"/>
          <a:cs typeface="+mn-cs"/>
          <a:sym typeface="Times New Roman"/>
        </a:defRPr>
      </a:lvl5pPr>
      <a:lvl6pPr marL="40639" marR="40639" indent="11430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
            <a:solidFill>
              <a:srgbClr val="000000"/>
            </a:solidFill>
          </a:uFill>
          <a:latin typeface="+mn-lt"/>
          <a:ea typeface="+mn-ea"/>
          <a:cs typeface="+mn-cs"/>
          <a:sym typeface="Times New Roman"/>
        </a:defRPr>
      </a:lvl6pPr>
      <a:lvl7pPr marL="40639" marR="40639" indent="13716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
            <a:solidFill>
              <a:srgbClr val="000000"/>
            </a:solidFill>
          </a:uFill>
          <a:latin typeface="+mn-lt"/>
          <a:ea typeface="+mn-ea"/>
          <a:cs typeface="+mn-cs"/>
          <a:sym typeface="Times New Roman"/>
        </a:defRPr>
      </a:lvl7pPr>
      <a:lvl8pPr marL="40639" marR="40639" indent="16002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
            <a:solidFill>
              <a:srgbClr val="000000"/>
            </a:solidFill>
          </a:uFill>
          <a:latin typeface="+mn-lt"/>
          <a:ea typeface="+mn-ea"/>
          <a:cs typeface="+mn-cs"/>
          <a:sym typeface="Times New Roman"/>
        </a:defRPr>
      </a:lvl8pPr>
      <a:lvl9pPr marL="40639" marR="40639" indent="18288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
            <a:solidFill>
              <a:srgbClr val="000000"/>
            </a:solidFill>
          </a:uFill>
          <a:latin typeface="+mn-lt"/>
          <a:ea typeface="+mn-ea"/>
          <a:cs typeface="+mn-cs"/>
          <a:sym typeface="Times New Roman"/>
        </a:defRPr>
      </a:lvl9pPr>
    </p:titleStyle>
    <p:bodyStyle>
      <a:lvl1pPr marL="383540" marR="40639" indent="-3429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
            <a:solidFill>
              <a:srgbClr val="000000"/>
            </a:solidFill>
          </a:uFill>
          <a:latin typeface="+mn-lt"/>
          <a:ea typeface="+mn-ea"/>
          <a:cs typeface="+mn-cs"/>
          <a:sym typeface="Times New Roman"/>
        </a:defRPr>
      </a:lvl1pPr>
      <a:lvl2pPr marL="824411" marR="40639" indent="-326571"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
            <a:solidFill>
              <a:srgbClr val="000000"/>
            </a:solidFill>
          </a:uFill>
          <a:latin typeface="+mn-lt"/>
          <a:ea typeface="+mn-ea"/>
          <a:cs typeface="+mn-cs"/>
          <a:sym typeface="Times New Roman"/>
        </a:defRPr>
      </a:lvl2pPr>
      <a:lvl3pPr marL="1259839" marR="40639" indent="-3048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
            <a:solidFill>
              <a:srgbClr val="000000"/>
            </a:solidFill>
          </a:uFill>
          <a:latin typeface="+mn-lt"/>
          <a:ea typeface="+mn-ea"/>
          <a:cs typeface="+mn-cs"/>
          <a:sym typeface="Times New Roman"/>
        </a:defRPr>
      </a:lvl3pPr>
      <a:lvl4pPr marL="1778000" marR="40639"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
            <a:solidFill>
              <a:srgbClr val="000000"/>
            </a:solidFill>
          </a:uFill>
          <a:latin typeface="+mn-lt"/>
          <a:ea typeface="+mn-ea"/>
          <a:cs typeface="+mn-cs"/>
          <a:sym typeface="Times New Roman"/>
        </a:defRPr>
      </a:lvl4pPr>
      <a:lvl5pPr marL="2235200" marR="40639"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
            <a:solidFill>
              <a:srgbClr val="000000"/>
            </a:solidFill>
          </a:uFill>
          <a:latin typeface="+mn-lt"/>
          <a:ea typeface="+mn-ea"/>
          <a:cs typeface="+mn-cs"/>
          <a:sym typeface="Times New Roman"/>
        </a:defRPr>
      </a:lvl5pPr>
      <a:lvl6pPr marL="2235200" marR="40639"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
            <a:solidFill>
              <a:srgbClr val="000000"/>
            </a:solidFill>
          </a:uFill>
          <a:latin typeface="+mn-lt"/>
          <a:ea typeface="+mn-ea"/>
          <a:cs typeface="+mn-cs"/>
          <a:sym typeface="Times New Roman"/>
        </a:defRPr>
      </a:lvl6pPr>
      <a:lvl7pPr marL="2235200" marR="40639"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
            <a:solidFill>
              <a:srgbClr val="000000"/>
            </a:solidFill>
          </a:uFill>
          <a:latin typeface="+mn-lt"/>
          <a:ea typeface="+mn-ea"/>
          <a:cs typeface="+mn-cs"/>
          <a:sym typeface="Times New Roman"/>
        </a:defRPr>
      </a:lvl7pPr>
      <a:lvl8pPr marL="2235200" marR="40639"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
            <a:solidFill>
              <a:srgbClr val="000000"/>
            </a:solidFill>
          </a:uFill>
          <a:latin typeface="+mn-lt"/>
          <a:ea typeface="+mn-ea"/>
          <a:cs typeface="+mn-cs"/>
          <a:sym typeface="Times New Roman"/>
        </a:defRPr>
      </a:lvl8pPr>
      <a:lvl9pPr marL="2235200" marR="40639"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
            <a:solidFill>
              <a:srgbClr val="000000"/>
            </a:solidFill>
          </a:uFill>
          <a:latin typeface="+mn-lt"/>
          <a:ea typeface="+mn-ea"/>
          <a:cs typeface="+mn-cs"/>
          <a:sym typeface="Times New Roman"/>
        </a:defRPr>
      </a:lvl9pPr>
    </p:bodyStyle>
    <p:otherStyle>
      <a:lvl1pPr marL="0" marR="0" indent="0" algn="ctr" defTabSz="457200" latinLnBrk="0">
        <a:lnSpc>
          <a:spcPct val="100000"/>
        </a:lnSpc>
        <a:spcBef>
          <a:spcPts val="0"/>
        </a:spcBef>
        <a:spcAft>
          <a:spcPts val="0"/>
        </a:spcAft>
        <a:buClrTx/>
        <a:buSzTx/>
        <a:buFontTx/>
        <a:buNone/>
        <a:tabLst/>
        <a:defRPr sz="1400" b="0" i="0" u="none" strike="noStrike" cap="none" spc="0" baseline="0">
          <a:solidFill>
            <a:schemeClr val="tx1"/>
          </a:solidFill>
          <a:uFill>
            <a:solidFill>
              <a:srgbClr val="000000"/>
            </a:solidFill>
          </a:uFill>
          <a:latin typeface="+mn-lt"/>
          <a:ea typeface="+mn-ea"/>
          <a:cs typeface="+mn-cs"/>
          <a:sym typeface="Times New Roman"/>
        </a:defRPr>
      </a:lvl1pPr>
      <a:lvl2pPr marL="0" marR="0" indent="228600" algn="ctr" defTabSz="457200" latinLnBrk="0">
        <a:lnSpc>
          <a:spcPct val="100000"/>
        </a:lnSpc>
        <a:spcBef>
          <a:spcPts val="0"/>
        </a:spcBef>
        <a:spcAft>
          <a:spcPts val="0"/>
        </a:spcAft>
        <a:buClrTx/>
        <a:buSzTx/>
        <a:buFontTx/>
        <a:buNone/>
        <a:tabLst/>
        <a:defRPr sz="1400" b="0" i="0" u="none" strike="noStrike" cap="none" spc="0" baseline="0">
          <a:solidFill>
            <a:schemeClr val="tx1"/>
          </a:solidFill>
          <a:uFill>
            <a:solidFill>
              <a:srgbClr val="000000"/>
            </a:solidFill>
          </a:uFill>
          <a:latin typeface="+mn-lt"/>
          <a:ea typeface="+mn-ea"/>
          <a:cs typeface="+mn-cs"/>
          <a:sym typeface="Times New Roman"/>
        </a:defRPr>
      </a:lvl2pPr>
      <a:lvl3pPr marL="0" marR="0" indent="457200" algn="ctr" defTabSz="457200" latinLnBrk="0">
        <a:lnSpc>
          <a:spcPct val="100000"/>
        </a:lnSpc>
        <a:spcBef>
          <a:spcPts val="0"/>
        </a:spcBef>
        <a:spcAft>
          <a:spcPts val="0"/>
        </a:spcAft>
        <a:buClrTx/>
        <a:buSzTx/>
        <a:buFontTx/>
        <a:buNone/>
        <a:tabLst/>
        <a:defRPr sz="1400" b="0" i="0" u="none" strike="noStrike" cap="none" spc="0" baseline="0">
          <a:solidFill>
            <a:schemeClr val="tx1"/>
          </a:solidFill>
          <a:uFill>
            <a:solidFill>
              <a:srgbClr val="000000"/>
            </a:solidFill>
          </a:uFill>
          <a:latin typeface="+mn-lt"/>
          <a:ea typeface="+mn-ea"/>
          <a:cs typeface="+mn-cs"/>
          <a:sym typeface="Times New Roman"/>
        </a:defRPr>
      </a:lvl3pPr>
      <a:lvl4pPr marL="0" marR="0" indent="685800" algn="ctr" defTabSz="457200" latinLnBrk="0">
        <a:lnSpc>
          <a:spcPct val="100000"/>
        </a:lnSpc>
        <a:spcBef>
          <a:spcPts val="0"/>
        </a:spcBef>
        <a:spcAft>
          <a:spcPts val="0"/>
        </a:spcAft>
        <a:buClrTx/>
        <a:buSzTx/>
        <a:buFontTx/>
        <a:buNone/>
        <a:tabLst/>
        <a:defRPr sz="1400" b="0" i="0" u="none" strike="noStrike" cap="none" spc="0" baseline="0">
          <a:solidFill>
            <a:schemeClr val="tx1"/>
          </a:solidFill>
          <a:uFill>
            <a:solidFill>
              <a:srgbClr val="000000"/>
            </a:solidFill>
          </a:uFill>
          <a:latin typeface="+mn-lt"/>
          <a:ea typeface="+mn-ea"/>
          <a:cs typeface="+mn-cs"/>
          <a:sym typeface="Times New Roman"/>
        </a:defRPr>
      </a:lvl4pPr>
      <a:lvl5pPr marL="0" marR="0" indent="914400" algn="ctr" defTabSz="457200" latinLnBrk="0">
        <a:lnSpc>
          <a:spcPct val="100000"/>
        </a:lnSpc>
        <a:spcBef>
          <a:spcPts val="0"/>
        </a:spcBef>
        <a:spcAft>
          <a:spcPts val="0"/>
        </a:spcAft>
        <a:buClrTx/>
        <a:buSzTx/>
        <a:buFontTx/>
        <a:buNone/>
        <a:tabLst/>
        <a:defRPr sz="1400" b="0" i="0" u="none" strike="noStrike" cap="none" spc="0" baseline="0">
          <a:solidFill>
            <a:schemeClr val="tx1"/>
          </a:solidFill>
          <a:uFill>
            <a:solidFill>
              <a:srgbClr val="000000"/>
            </a:solidFill>
          </a:uFill>
          <a:latin typeface="+mn-lt"/>
          <a:ea typeface="+mn-ea"/>
          <a:cs typeface="+mn-cs"/>
          <a:sym typeface="Times New Roman"/>
        </a:defRPr>
      </a:lvl5pPr>
      <a:lvl6pPr marL="0" marR="0" indent="1143000" algn="ctr" defTabSz="457200" latinLnBrk="0">
        <a:lnSpc>
          <a:spcPct val="100000"/>
        </a:lnSpc>
        <a:spcBef>
          <a:spcPts val="0"/>
        </a:spcBef>
        <a:spcAft>
          <a:spcPts val="0"/>
        </a:spcAft>
        <a:buClrTx/>
        <a:buSzTx/>
        <a:buFontTx/>
        <a:buNone/>
        <a:tabLst/>
        <a:defRPr sz="1400" b="0" i="0" u="none" strike="noStrike" cap="none" spc="0" baseline="0">
          <a:solidFill>
            <a:schemeClr val="tx1"/>
          </a:solidFill>
          <a:uFill>
            <a:solidFill>
              <a:srgbClr val="000000"/>
            </a:solidFill>
          </a:uFill>
          <a:latin typeface="+mn-lt"/>
          <a:ea typeface="+mn-ea"/>
          <a:cs typeface="+mn-cs"/>
          <a:sym typeface="Times New Roman"/>
        </a:defRPr>
      </a:lvl6pPr>
      <a:lvl7pPr marL="0" marR="0" indent="1371600" algn="ctr" defTabSz="457200" latinLnBrk="0">
        <a:lnSpc>
          <a:spcPct val="100000"/>
        </a:lnSpc>
        <a:spcBef>
          <a:spcPts val="0"/>
        </a:spcBef>
        <a:spcAft>
          <a:spcPts val="0"/>
        </a:spcAft>
        <a:buClrTx/>
        <a:buSzTx/>
        <a:buFontTx/>
        <a:buNone/>
        <a:tabLst/>
        <a:defRPr sz="1400" b="0" i="0" u="none" strike="noStrike" cap="none" spc="0" baseline="0">
          <a:solidFill>
            <a:schemeClr val="tx1"/>
          </a:solidFill>
          <a:uFill>
            <a:solidFill>
              <a:srgbClr val="000000"/>
            </a:solidFill>
          </a:uFill>
          <a:latin typeface="+mn-lt"/>
          <a:ea typeface="+mn-ea"/>
          <a:cs typeface="+mn-cs"/>
          <a:sym typeface="Times New Roman"/>
        </a:defRPr>
      </a:lvl7pPr>
      <a:lvl8pPr marL="0" marR="0" indent="1600200" algn="ctr" defTabSz="457200" latinLnBrk="0">
        <a:lnSpc>
          <a:spcPct val="100000"/>
        </a:lnSpc>
        <a:spcBef>
          <a:spcPts val="0"/>
        </a:spcBef>
        <a:spcAft>
          <a:spcPts val="0"/>
        </a:spcAft>
        <a:buClrTx/>
        <a:buSzTx/>
        <a:buFontTx/>
        <a:buNone/>
        <a:tabLst/>
        <a:defRPr sz="1400" b="0" i="0" u="none" strike="noStrike" cap="none" spc="0" baseline="0">
          <a:solidFill>
            <a:schemeClr val="tx1"/>
          </a:solidFill>
          <a:uFill>
            <a:solidFill>
              <a:srgbClr val="000000"/>
            </a:solidFill>
          </a:uFill>
          <a:latin typeface="+mn-lt"/>
          <a:ea typeface="+mn-ea"/>
          <a:cs typeface="+mn-cs"/>
          <a:sym typeface="Times New Roman"/>
        </a:defRPr>
      </a:lvl8pPr>
      <a:lvl9pPr marL="0" marR="0" indent="1828800" algn="ctr" defTabSz="457200" latinLnBrk="0">
        <a:lnSpc>
          <a:spcPct val="100000"/>
        </a:lnSpc>
        <a:spcBef>
          <a:spcPts val="0"/>
        </a:spcBef>
        <a:spcAft>
          <a:spcPts val="0"/>
        </a:spcAft>
        <a:buClrTx/>
        <a:buSzTx/>
        <a:buFontTx/>
        <a:buNone/>
        <a:tabLst/>
        <a:defRPr sz="1400" b="0" i="0" u="none" strike="noStrike" cap="none" spc="0" baseline="0">
          <a:solidFill>
            <a:schemeClr val="tx1"/>
          </a:solidFill>
          <a:uFill>
            <a:solidFill>
              <a:srgbClr val="000000"/>
            </a:solidFill>
          </a:uFill>
          <a:latin typeface="+mn-lt"/>
          <a:ea typeface="+mn-ea"/>
          <a:cs typeface="+mn-cs"/>
          <a:sym typeface="Times New Roman"/>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sto titolo"/>
          <p:cNvSpPr txBox="1">
            <a:spLocks noGrp="1"/>
          </p:cNvSpPr>
          <p:nvPr>
            <p:ph type="title"/>
          </p:nvPr>
        </p:nvSpPr>
        <p:spPr>
          <a:xfrm>
            <a:off x="685800" y="381000"/>
            <a:ext cx="7772400" cy="1600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r>
              <a:t>Testo titolo</a:t>
            </a:r>
          </a:p>
        </p:txBody>
      </p:sp>
      <p:sp>
        <p:nvSpPr>
          <p:cNvPr id="3" name="Corpo livello uno…"/>
          <p:cNvSpPr txBox="1">
            <a:spLocks noGrp="1"/>
          </p:cNvSpPr>
          <p:nvPr>
            <p:ph type="body" idx="1"/>
          </p:nvPr>
        </p:nvSpPr>
        <p:spPr>
          <a:xfrm>
            <a:off x="685800" y="1981200"/>
            <a:ext cx="7772400" cy="4876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lstStyle>
            <a:lvl2pPr marL="783590" indent="-285750">
              <a:spcBef>
                <a:spcPts val="600"/>
              </a:spcBef>
              <a:buChar char="–"/>
              <a:defRPr sz="2800"/>
            </a:lvl2pPr>
            <a:lvl3pPr marL="1183639" indent="-228600">
              <a:spcBef>
                <a:spcPts val="500"/>
              </a:spcBef>
              <a:defRPr sz="2400"/>
            </a:lvl3pPr>
            <a:lvl4pPr marL="1640839" indent="-228600">
              <a:spcBef>
                <a:spcPts val="400"/>
              </a:spcBef>
              <a:buChar char="–"/>
              <a:defRPr sz="2000"/>
            </a:lvl4pPr>
            <a:lvl5pPr marL="2098039" indent="-228600">
              <a:spcBef>
                <a:spcPts val="400"/>
              </a:spcBef>
              <a:buChar char="»"/>
              <a:defRPr sz="2000"/>
            </a:lvl5pPr>
          </a:lstStyle>
          <a:p>
            <a:r>
              <a:t>Corpo livello uno</a:t>
            </a:r>
          </a:p>
          <a:p>
            <a:pPr lvl="1"/>
            <a:r>
              <a:t>Corpo livello due</a:t>
            </a:r>
          </a:p>
          <a:p>
            <a:pPr lvl="2"/>
            <a:r>
              <a:t>Corpo livello tre</a:t>
            </a:r>
          </a:p>
          <a:p>
            <a:pPr lvl="3"/>
            <a:r>
              <a:t>Corpo livello quattro</a:t>
            </a:r>
          </a:p>
          <a:p>
            <a:pPr lvl="4"/>
            <a:r>
              <a:t>Corpo livello cinque</a:t>
            </a:r>
          </a:p>
        </p:txBody>
      </p:sp>
      <p:sp>
        <p:nvSpPr>
          <p:cNvPr id="4" name="Numero diapositiva"/>
          <p:cNvSpPr txBox="1">
            <a:spLocks noGrp="1"/>
          </p:cNvSpPr>
          <p:nvPr>
            <p:ph type="sldNum" sz="quarter" idx="2"/>
          </p:nvPr>
        </p:nvSpPr>
        <p:spPr>
          <a:xfrm>
            <a:off x="8616950" y="152400"/>
            <a:ext cx="292100" cy="297247"/>
          </a:xfrm>
          <a:prstGeom prst="rect">
            <a:avLst/>
          </a:prstGeom>
          <a:ln w="12700">
            <a:miter lim="400000"/>
          </a:ln>
        </p:spPr>
        <p:txBody>
          <a:bodyPr wrap="none" lIns="50800" tIns="50800" rIns="50800" bIns="50800">
            <a:spAutoFit/>
          </a:bodyPr>
          <a:lstStyle>
            <a:lvl1pPr algn="ctr">
              <a:defRPr sz="1400">
                <a:uFill>
                  <a:solidFill>
                    <a:srgbClr val="000000"/>
                  </a:solidFill>
                </a:uFill>
                <a:latin typeface="+mn-lt"/>
                <a:ea typeface="+mn-ea"/>
                <a:cs typeface="+mn-cs"/>
                <a:sym typeface="Times"/>
              </a:defRPr>
            </a:lvl1pPr>
          </a:lstStyle>
          <a:p>
            <a:pPr marL="0" marR="0" defTabSz="457200"/>
            <a:fld id="{86CB4B4D-7CA3-9044-876B-883B54F8677D}" type="slidenum">
              <a:rPr/>
              <a:pPr marL="0" marR="0" defTabSz="457200"/>
              <a:t>‹N›</a:t>
            </a:fld>
            <a:endParaRPr/>
          </a:p>
        </p:txBody>
      </p:sp>
    </p:spTree>
    <p:extLst>
      <p:ext uri="{BB962C8B-B14F-4D97-AF65-F5344CB8AC3E}">
        <p14:creationId xmlns:p14="http://schemas.microsoft.com/office/powerpoint/2010/main" val="428583435"/>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Lst>
  <p:transition spd="med"/>
  <p:txStyles>
    <p:titleStyle>
      <a:lvl1pPr marL="40639" marR="40639"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
            <a:solidFill>
              <a:srgbClr val="000000"/>
            </a:solidFill>
          </a:uFill>
          <a:latin typeface="+mn-lt"/>
          <a:ea typeface="+mn-ea"/>
          <a:cs typeface="+mn-cs"/>
          <a:sym typeface="Times"/>
        </a:defRPr>
      </a:lvl1pPr>
      <a:lvl2pPr marL="40639" marR="40639" indent="2286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
            <a:solidFill>
              <a:srgbClr val="000000"/>
            </a:solidFill>
          </a:uFill>
          <a:latin typeface="+mn-lt"/>
          <a:ea typeface="+mn-ea"/>
          <a:cs typeface="+mn-cs"/>
          <a:sym typeface="Times"/>
        </a:defRPr>
      </a:lvl2pPr>
      <a:lvl3pPr marL="40639" marR="40639" indent="4572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
            <a:solidFill>
              <a:srgbClr val="000000"/>
            </a:solidFill>
          </a:uFill>
          <a:latin typeface="+mn-lt"/>
          <a:ea typeface="+mn-ea"/>
          <a:cs typeface="+mn-cs"/>
          <a:sym typeface="Times"/>
        </a:defRPr>
      </a:lvl3pPr>
      <a:lvl4pPr marL="40639" marR="40639" indent="6858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
            <a:solidFill>
              <a:srgbClr val="000000"/>
            </a:solidFill>
          </a:uFill>
          <a:latin typeface="+mn-lt"/>
          <a:ea typeface="+mn-ea"/>
          <a:cs typeface="+mn-cs"/>
          <a:sym typeface="Times"/>
        </a:defRPr>
      </a:lvl4pPr>
      <a:lvl5pPr marL="40639" marR="40639" indent="9144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
            <a:solidFill>
              <a:srgbClr val="000000"/>
            </a:solidFill>
          </a:uFill>
          <a:latin typeface="+mn-lt"/>
          <a:ea typeface="+mn-ea"/>
          <a:cs typeface="+mn-cs"/>
          <a:sym typeface="Times"/>
        </a:defRPr>
      </a:lvl5pPr>
      <a:lvl6pPr marL="40639" marR="40639" indent="11430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
            <a:solidFill>
              <a:srgbClr val="000000"/>
            </a:solidFill>
          </a:uFill>
          <a:latin typeface="+mn-lt"/>
          <a:ea typeface="+mn-ea"/>
          <a:cs typeface="+mn-cs"/>
          <a:sym typeface="Times"/>
        </a:defRPr>
      </a:lvl6pPr>
      <a:lvl7pPr marL="40639" marR="40639" indent="13716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
            <a:solidFill>
              <a:srgbClr val="000000"/>
            </a:solidFill>
          </a:uFill>
          <a:latin typeface="+mn-lt"/>
          <a:ea typeface="+mn-ea"/>
          <a:cs typeface="+mn-cs"/>
          <a:sym typeface="Times"/>
        </a:defRPr>
      </a:lvl7pPr>
      <a:lvl8pPr marL="40639" marR="40639" indent="16002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
            <a:solidFill>
              <a:srgbClr val="000000"/>
            </a:solidFill>
          </a:uFill>
          <a:latin typeface="+mn-lt"/>
          <a:ea typeface="+mn-ea"/>
          <a:cs typeface="+mn-cs"/>
          <a:sym typeface="Times"/>
        </a:defRPr>
      </a:lvl8pPr>
      <a:lvl9pPr marL="40639" marR="40639" indent="18288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
            <a:solidFill>
              <a:srgbClr val="000000"/>
            </a:solidFill>
          </a:uFill>
          <a:latin typeface="+mn-lt"/>
          <a:ea typeface="+mn-ea"/>
          <a:cs typeface="+mn-cs"/>
          <a:sym typeface="Times"/>
        </a:defRPr>
      </a:lvl9pPr>
    </p:titleStyle>
    <p:bodyStyle>
      <a:lvl1pPr marL="383540" marR="40639" indent="-3429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
            <a:solidFill>
              <a:srgbClr val="000000"/>
            </a:solidFill>
          </a:uFill>
          <a:latin typeface="+mn-lt"/>
          <a:ea typeface="+mn-ea"/>
          <a:cs typeface="+mn-cs"/>
          <a:sym typeface="Times"/>
        </a:defRPr>
      </a:lvl1pPr>
      <a:lvl2pPr marL="824411" marR="40639" indent="-326571"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
            <a:solidFill>
              <a:srgbClr val="000000"/>
            </a:solidFill>
          </a:uFill>
          <a:latin typeface="+mn-lt"/>
          <a:ea typeface="+mn-ea"/>
          <a:cs typeface="+mn-cs"/>
          <a:sym typeface="Times"/>
        </a:defRPr>
      </a:lvl2pPr>
      <a:lvl3pPr marL="1259839" marR="40639" indent="-3048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
            <a:solidFill>
              <a:srgbClr val="000000"/>
            </a:solidFill>
          </a:uFill>
          <a:latin typeface="+mn-lt"/>
          <a:ea typeface="+mn-ea"/>
          <a:cs typeface="+mn-cs"/>
          <a:sym typeface="Times"/>
        </a:defRPr>
      </a:lvl3pPr>
      <a:lvl4pPr marL="1778000" marR="40639"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
            <a:solidFill>
              <a:srgbClr val="000000"/>
            </a:solidFill>
          </a:uFill>
          <a:latin typeface="+mn-lt"/>
          <a:ea typeface="+mn-ea"/>
          <a:cs typeface="+mn-cs"/>
          <a:sym typeface="Times"/>
        </a:defRPr>
      </a:lvl4pPr>
      <a:lvl5pPr marL="2235200" marR="40639"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
            <a:solidFill>
              <a:srgbClr val="000000"/>
            </a:solidFill>
          </a:uFill>
          <a:latin typeface="+mn-lt"/>
          <a:ea typeface="+mn-ea"/>
          <a:cs typeface="+mn-cs"/>
          <a:sym typeface="Times"/>
        </a:defRPr>
      </a:lvl5pPr>
      <a:lvl6pPr marL="2235200" marR="40639"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
            <a:solidFill>
              <a:srgbClr val="000000"/>
            </a:solidFill>
          </a:uFill>
          <a:latin typeface="+mn-lt"/>
          <a:ea typeface="+mn-ea"/>
          <a:cs typeface="+mn-cs"/>
          <a:sym typeface="Times"/>
        </a:defRPr>
      </a:lvl6pPr>
      <a:lvl7pPr marL="2235200" marR="40639"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
            <a:solidFill>
              <a:srgbClr val="000000"/>
            </a:solidFill>
          </a:uFill>
          <a:latin typeface="+mn-lt"/>
          <a:ea typeface="+mn-ea"/>
          <a:cs typeface="+mn-cs"/>
          <a:sym typeface="Times"/>
        </a:defRPr>
      </a:lvl7pPr>
      <a:lvl8pPr marL="2235200" marR="40639"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
            <a:solidFill>
              <a:srgbClr val="000000"/>
            </a:solidFill>
          </a:uFill>
          <a:latin typeface="+mn-lt"/>
          <a:ea typeface="+mn-ea"/>
          <a:cs typeface="+mn-cs"/>
          <a:sym typeface="Times"/>
        </a:defRPr>
      </a:lvl8pPr>
      <a:lvl9pPr marL="2235200" marR="40639"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
            <a:solidFill>
              <a:srgbClr val="000000"/>
            </a:solidFill>
          </a:uFill>
          <a:latin typeface="+mn-lt"/>
          <a:ea typeface="+mn-ea"/>
          <a:cs typeface="+mn-cs"/>
          <a:sym typeface="Times"/>
        </a:defRPr>
      </a:lvl9pPr>
    </p:bodyStyle>
    <p:otherStyle>
      <a:lvl1pPr marL="0" marR="0" indent="0" algn="ctr" defTabSz="457200" latinLnBrk="0">
        <a:lnSpc>
          <a:spcPct val="100000"/>
        </a:lnSpc>
        <a:spcBef>
          <a:spcPts val="0"/>
        </a:spcBef>
        <a:spcAft>
          <a:spcPts val="0"/>
        </a:spcAft>
        <a:buClrTx/>
        <a:buSzTx/>
        <a:buFontTx/>
        <a:buNone/>
        <a:tabLst/>
        <a:defRPr sz="1400" b="0" i="0" u="none" strike="noStrike" cap="none" spc="0" baseline="0">
          <a:solidFill>
            <a:schemeClr val="tx1"/>
          </a:solidFill>
          <a:uFill>
            <a:solidFill>
              <a:srgbClr val="000000"/>
            </a:solidFill>
          </a:uFill>
          <a:latin typeface="+mn-lt"/>
          <a:ea typeface="+mn-ea"/>
          <a:cs typeface="+mn-cs"/>
          <a:sym typeface="Times"/>
        </a:defRPr>
      </a:lvl1pPr>
      <a:lvl2pPr marL="0" marR="0" indent="228600" algn="ctr" defTabSz="457200" latinLnBrk="0">
        <a:lnSpc>
          <a:spcPct val="100000"/>
        </a:lnSpc>
        <a:spcBef>
          <a:spcPts val="0"/>
        </a:spcBef>
        <a:spcAft>
          <a:spcPts val="0"/>
        </a:spcAft>
        <a:buClrTx/>
        <a:buSzTx/>
        <a:buFontTx/>
        <a:buNone/>
        <a:tabLst/>
        <a:defRPr sz="1400" b="0" i="0" u="none" strike="noStrike" cap="none" spc="0" baseline="0">
          <a:solidFill>
            <a:schemeClr val="tx1"/>
          </a:solidFill>
          <a:uFill>
            <a:solidFill>
              <a:srgbClr val="000000"/>
            </a:solidFill>
          </a:uFill>
          <a:latin typeface="+mn-lt"/>
          <a:ea typeface="+mn-ea"/>
          <a:cs typeface="+mn-cs"/>
          <a:sym typeface="Times"/>
        </a:defRPr>
      </a:lvl2pPr>
      <a:lvl3pPr marL="0" marR="0" indent="457200" algn="ctr" defTabSz="457200" latinLnBrk="0">
        <a:lnSpc>
          <a:spcPct val="100000"/>
        </a:lnSpc>
        <a:spcBef>
          <a:spcPts val="0"/>
        </a:spcBef>
        <a:spcAft>
          <a:spcPts val="0"/>
        </a:spcAft>
        <a:buClrTx/>
        <a:buSzTx/>
        <a:buFontTx/>
        <a:buNone/>
        <a:tabLst/>
        <a:defRPr sz="1400" b="0" i="0" u="none" strike="noStrike" cap="none" spc="0" baseline="0">
          <a:solidFill>
            <a:schemeClr val="tx1"/>
          </a:solidFill>
          <a:uFill>
            <a:solidFill>
              <a:srgbClr val="000000"/>
            </a:solidFill>
          </a:uFill>
          <a:latin typeface="+mn-lt"/>
          <a:ea typeface="+mn-ea"/>
          <a:cs typeface="+mn-cs"/>
          <a:sym typeface="Times"/>
        </a:defRPr>
      </a:lvl3pPr>
      <a:lvl4pPr marL="0" marR="0" indent="685800" algn="ctr" defTabSz="457200" latinLnBrk="0">
        <a:lnSpc>
          <a:spcPct val="100000"/>
        </a:lnSpc>
        <a:spcBef>
          <a:spcPts val="0"/>
        </a:spcBef>
        <a:spcAft>
          <a:spcPts val="0"/>
        </a:spcAft>
        <a:buClrTx/>
        <a:buSzTx/>
        <a:buFontTx/>
        <a:buNone/>
        <a:tabLst/>
        <a:defRPr sz="1400" b="0" i="0" u="none" strike="noStrike" cap="none" spc="0" baseline="0">
          <a:solidFill>
            <a:schemeClr val="tx1"/>
          </a:solidFill>
          <a:uFill>
            <a:solidFill>
              <a:srgbClr val="000000"/>
            </a:solidFill>
          </a:uFill>
          <a:latin typeface="+mn-lt"/>
          <a:ea typeface="+mn-ea"/>
          <a:cs typeface="+mn-cs"/>
          <a:sym typeface="Times"/>
        </a:defRPr>
      </a:lvl4pPr>
      <a:lvl5pPr marL="0" marR="0" indent="914400" algn="ctr" defTabSz="457200" latinLnBrk="0">
        <a:lnSpc>
          <a:spcPct val="100000"/>
        </a:lnSpc>
        <a:spcBef>
          <a:spcPts val="0"/>
        </a:spcBef>
        <a:spcAft>
          <a:spcPts val="0"/>
        </a:spcAft>
        <a:buClrTx/>
        <a:buSzTx/>
        <a:buFontTx/>
        <a:buNone/>
        <a:tabLst/>
        <a:defRPr sz="1400" b="0" i="0" u="none" strike="noStrike" cap="none" spc="0" baseline="0">
          <a:solidFill>
            <a:schemeClr val="tx1"/>
          </a:solidFill>
          <a:uFill>
            <a:solidFill>
              <a:srgbClr val="000000"/>
            </a:solidFill>
          </a:uFill>
          <a:latin typeface="+mn-lt"/>
          <a:ea typeface="+mn-ea"/>
          <a:cs typeface="+mn-cs"/>
          <a:sym typeface="Times"/>
        </a:defRPr>
      </a:lvl5pPr>
      <a:lvl6pPr marL="0" marR="0" indent="1143000" algn="ctr" defTabSz="457200" latinLnBrk="0">
        <a:lnSpc>
          <a:spcPct val="100000"/>
        </a:lnSpc>
        <a:spcBef>
          <a:spcPts val="0"/>
        </a:spcBef>
        <a:spcAft>
          <a:spcPts val="0"/>
        </a:spcAft>
        <a:buClrTx/>
        <a:buSzTx/>
        <a:buFontTx/>
        <a:buNone/>
        <a:tabLst/>
        <a:defRPr sz="1400" b="0" i="0" u="none" strike="noStrike" cap="none" spc="0" baseline="0">
          <a:solidFill>
            <a:schemeClr val="tx1"/>
          </a:solidFill>
          <a:uFill>
            <a:solidFill>
              <a:srgbClr val="000000"/>
            </a:solidFill>
          </a:uFill>
          <a:latin typeface="+mn-lt"/>
          <a:ea typeface="+mn-ea"/>
          <a:cs typeface="+mn-cs"/>
          <a:sym typeface="Times"/>
        </a:defRPr>
      </a:lvl6pPr>
      <a:lvl7pPr marL="0" marR="0" indent="1371600" algn="ctr" defTabSz="457200" latinLnBrk="0">
        <a:lnSpc>
          <a:spcPct val="100000"/>
        </a:lnSpc>
        <a:spcBef>
          <a:spcPts val="0"/>
        </a:spcBef>
        <a:spcAft>
          <a:spcPts val="0"/>
        </a:spcAft>
        <a:buClrTx/>
        <a:buSzTx/>
        <a:buFontTx/>
        <a:buNone/>
        <a:tabLst/>
        <a:defRPr sz="1400" b="0" i="0" u="none" strike="noStrike" cap="none" spc="0" baseline="0">
          <a:solidFill>
            <a:schemeClr val="tx1"/>
          </a:solidFill>
          <a:uFill>
            <a:solidFill>
              <a:srgbClr val="000000"/>
            </a:solidFill>
          </a:uFill>
          <a:latin typeface="+mn-lt"/>
          <a:ea typeface="+mn-ea"/>
          <a:cs typeface="+mn-cs"/>
          <a:sym typeface="Times"/>
        </a:defRPr>
      </a:lvl7pPr>
      <a:lvl8pPr marL="0" marR="0" indent="1600200" algn="ctr" defTabSz="457200" latinLnBrk="0">
        <a:lnSpc>
          <a:spcPct val="100000"/>
        </a:lnSpc>
        <a:spcBef>
          <a:spcPts val="0"/>
        </a:spcBef>
        <a:spcAft>
          <a:spcPts val="0"/>
        </a:spcAft>
        <a:buClrTx/>
        <a:buSzTx/>
        <a:buFontTx/>
        <a:buNone/>
        <a:tabLst/>
        <a:defRPr sz="1400" b="0" i="0" u="none" strike="noStrike" cap="none" spc="0" baseline="0">
          <a:solidFill>
            <a:schemeClr val="tx1"/>
          </a:solidFill>
          <a:uFill>
            <a:solidFill>
              <a:srgbClr val="000000"/>
            </a:solidFill>
          </a:uFill>
          <a:latin typeface="+mn-lt"/>
          <a:ea typeface="+mn-ea"/>
          <a:cs typeface="+mn-cs"/>
          <a:sym typeface="Times"/>
        </a:defRPr>
      </a:lvl8pPr>
      <a:lvl9pPr marL="0" marR="0" indent="1828800" algn="ctr" defTabSz="457200" latinLnBrk="0">
        <a:lnSpc>
          <a:spcPct val="100000"/>
        </a:lnSpc>
        <a:spcBef>
          <a:spcPts val="0"/>
        </a:spcBef>
        <a:spcAft>
          <a:spcPts val="0"/>
        </a:spcAft>
        <a:buClrTx/>
        <a:buSzTx/>
        <a:buFontTx/>
        <a:buNone/>
        <a:tabLst/>
        <a:defRPr sz="1400" b="0" i="0" u="none" strike="noStrike" cap="none" spc="0" baseline="0">
          <a:solidFill>
            <a:schemeClr val="tx1"/>
          </a:solidFill>
          <a:uFill>
            <a:solidFill>
              <a:srgbClr val="000000"/>
            </a:solidFill>
          </a:uFill>
          <a:latin typeface="+mn-lt"/>
          <a:ea typeface="+mn-ea"/>
          <a:cs typeface="+mn-cs"/>
          <a:sym typeface="Time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Numero diapositiva"/>
          <p:cNvSpPr txBox="1">
            <a:spLocks noGrp="1"/>
          </p:cNvSpPr>
          <p:nvPr>
            <p:ph type="sldNum" sz="quarter" idx="2"/>
          </p:nvPr>
        </p:nvSpPr>
        <p:spPr>
          <a:xfrm>
            <a:off x="8616950" y="152400"/>
            <a:ext cx="292100" cy="3429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b="1">
                <a:latin typeface="Times New Roman"/>
                <a:ea typeface="Times New Roman"/>
                <a:cs typeface="Times New Roman"/>
                <a:sym typeface="Times New Roman"/>
              </a:defRPr>
            </a:lvl1pPr>
          </a:lstStyle>
          <a:p>
            <a:fld id="{86CB4B4D-7CA3-9044-876B-883B54F8677D}" type="slidenum">
              <a:rPr/>
              <a:pPr/>
              <a:t>1</a:t>
            </a:fld>
            <a:endParaRPr/>
          </a:p>
        </p:txBody>
      </p:sp>
      <p:sp>
        <p:nvSpPr>
          <p:cNvPr id="289" name="NUMERO DI OSSIDAZIONE"/>
          <p:cNvSpPr txBox="1"/>
          <p:nvPr/>
        </p:nvSpPr>
        <p:spPr>
          <a:xfrm>
            <a:off x="1622425" y="228600"/>
            <a:ext cx="6150333" cy="647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marL="40639" marR="40639" defTabSz="914400">
              <a:buClr>
                <a:srgbClr val="000000"/>
              </a:buClr>
              <a:buFont typeface="Times"/>
              <a:defRPr sz="3600" b="1">
                <a:uFill>
                  <a:solidFill>
                    <a:srgbClr val="000000"/>
                  </a:solidFill>
                </a:uFill>
                <a:latin typeface="Times New Roman"/>
                <a:ea typeface="Times New Roman"/>
                <a:cs typeface="Times New Roman"/>
                <a:sym typeface="Times New Roman"/>
              </a:defRPr>
            </a:lvl1pPr>
          </a:lstStyle>
          <a:p>
            <a:r>
              <a:t>NUMERO DI OSSIDAZIONE</a:t>
            </a:r>
          </a:p>
        </p:txBody>
      </p:sp>
      <p:sp>
        <p:nvSpPr>
          <p:cNvPr id="290" name="Il numero di ossidazione (N.O.) è la carica formale che un elemento assume quando si considera l'assegnazione degli elettroni di legame in base al valore della elettronegatività."/>
          <p:cNvSpPr txBox="1"/>
          <p:nvPr/>
        </p:nvSpPr>
        <p:spPr>
          <a:xfrm>
            <a:off x="165100" y="901700"/>
            <a:ext cx="8750300" cy="19939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marL="40639" marR="40639" algn="ctr" defTabSz="914400">
              <a:buClr>
                <a:srgbClr val="000000"/>
              </a:buClr>
              <a:buFont typeface="Times"/>
              <a:defRPr sz="3000" b="1">
                <a:uFill>
                  <a:solidFill>
                    <a:srgbClr val="000000"/>
                  </a:solidFill>
                </a:uFill>
                <a:latin typeface="Times New Roman"/>
                <a:ea typeface="Times New Roman"/>
                <a:cs typeface="Times New Roman"/>
                <a:sym typeface="Times New Roman"/>
              </a:defRPr>
            </a:lvl1pPr>
          </a:lstStyle>
          <a:p>
            <a:r>
              <a:t>Il numero di ossidazione (N.O.) è la carica formale che un elemento assume quando si considera l'assegnazione degli elettroni di legame in base al valore della elettronegatività.</a:t>
            </a:r>
          </a:p>
        </p:txBody>
      </p:sp>
      <p:sp>
        <p:nvSpPr>
          <p:cNvPr id="291" name="Il N.O. è negativo se l'atomo considerato acquista elettroni, positivo se li perde."/>
          <p:cNvSpPr txBox="1"/>
          <p:nvPr/>
        </p:nvSpPr>
        <p:spPr>
          <a:xfrm>
            <a:off x="609600" y="4343400"/>
            <a:ext cx="7924800" cy="10541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marL="40639" marR="40639" algn="ctr" defTabSz="914400">
              <a:buClr>
                <a:srgbClr val="000000"/>
              </a:buClr>
              <a:buFont typeface="Times"/>
              <a:defRPr sz="3000" b="1">
                <a:uFill>
                  <a:solidFill>
                    <a:srgbClr val="000000"/>
                  </a:solidFill>
                </a:uFill>
                <a:latin typeface="Times New Roman"/>
                <a:ea typeface="Times New Roman"/>
                <a:cs typeface="Times New Roman"/>
                <a:sym typeface="Times New Roman"/>
              </a:defRPr>
            </a:lvl1pPr>
          </a:lstStyle>
          <a:p>
            <a:r>
              <a:t>Il N.O. è negativo se l'atomo considerato acquista elettroni, positivo se li perde.</a:t>
            </a:r>
          </a:p>
        </p:txBody>
      </p:sp>
      <p:sp>
        <p:nvSpPr>
          <p:cNvPr id="292" name="In pratica per l’assegnazione del numero di ossidazione anche i legami covalenti vengono considerati come se fossero ionici."/>
          <p:cNvSpPr txBox="1"/>
          <p:nvPr/>
        </p:nvSpPr>
        <p:spPr>
          <a:xfrm>
            <a:off x="685800" y="2819400"/>
            <a:ext cx="7772400" cy="1524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marL="40639" marR="40639" algn="ctr" defTabSz="914400">
              <a:buClr>
                <a:srgbClr val="000000"/>
              </a:buClr>
              <a:buFont typeface="Times"/>
              <a:defRPr sz="3000" b="1">
                <a:uFill>
                  <a:solidFill>
                    <a:srgbClr val="000000"/>
                  </a:solidFill>
                </a:uFill>
                <a:latin typeface="Times New Roman"/>
                <a:ea typeface="Times New Roman"/>
                <a:cs typeface="Times New Roman"/>
                <a:sym typeface="Times New Roman"/>
              </a:defRPr>
            </a:lvl1pPr>
          </a:lstStyle>
          <a:p>
            <a:r>
              <a:t>In pratica per l’assegnazione del numero di ossidazione anche i legami covalenti vengono considerati come se fossero ionici.</a:t>
            </a:r>
          </a:p>
        </p:txBody>
      </p:sp>
      <p:sp>
        <p:nvSpPr>
          <p:cNvPr id="293" name="Il N.O. si indica in genere in alto nel simbolo dell’elemento."/>
          <p:cNvSpPr txBox="1"/>
          <p:nvPr/>
        </p:nvSpPr>
        <p:spPr>
          <a:xfrm>
            <a:off x="1181100" y="5486400"/>
            <a:ext cx="6781800" cy="10541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marL="40639" marR="40639" algn="ctr" defTabSz="914400">
              <a:buClr>
                <a:srgbClr val="000000"/>
              </a:buClr>
              <a:buFont typeface="Times"/>
              <a:defRPr sz="3000" b="1">
                <a:uFill>
                  <a:solidFill>
                    <a:srgbClr val="000000"/>
                  </a:solidFill>
                </a:uFill>
                <a:latin typeface="Times New Roman"/>
                <a:ea typeface="Times New Roman"/>
                <a:cs typeface="Times New Roman"/>
                <a:sym typeface="Times New Roman"/>
              </a:defRPr>
            </a:lvl1pPr>
          </a:lstStyle>
          <a:p>
            <a:r>
              <a:t>Il N.O. si indica in genere in alto nel simbolo dell’elemento.</a:t>
            </a:r>
          </a:p>
        </p:txBody>
      </p:sp>
    </p:spTree>
    <p:extLst>
      <p:ext uri="{BB962C8B-B14F-4D97-AF65-F5344CB8AC3E}">
        <p14:creationId xmlns:p14="http://schemas.microsoft.com/office/powerpoint/2010/main" val="1769945668"/>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0" nodeType="clickEffect">
                                  <p:stCondLst>
                                    <p:cond delay="0"/>
                                  </p:stCondLst>
                                  <p:iterate>
                                    <p:tmAbs val="0"/>
                                  </p:iterate>
                                  <p:childTnLst>
                                    <p:set>
                                      <p:cBhvr>
                                        <p:cTn id="6" fill="hold"/>
                                        <p:tgtEl>
                                          <p:spTgt spid="290"/>
                                        </p:tgtEl>
                                        <p:attrNameLst>
                                          <p:attrName>style.visibility</p:attrName>
                                        </p:attrNameLst>
                                      </p:cBhvr>
                                      <p:to>
                                        <p:strVal val="visible"/>
                                      </p:to>
                                    </p:set>
                                    <p:animEffect transition="in" filter="dissolve">
                                      <p:cBhvr>
                                        <p:cTn id="7" dur="1000"/>
                                        <p:tgtEl>
                                          <p:spTgt spid="29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grpId="0" nodeType="clickEffect">
                                  <p:stCondLst>
                                    <p:cond delay="0"/>
                                  </p:stCondLst>
                                  <p:iterate>
                                    <p:tmAbs val="0"/>
                                  </p:iterate>
                                  <p:childTnLst>
                                    <p:set>
                                      <p:cBhvr>
                                        <p:cTn id="11" fill="hold"/>
                                        <p:tgtEl>
                                          <p:spTgt spid="292"/>
                                        </p:tgtEl>
                                        <p:attrNameLst>
                                          <p:attrName>style.visibility</p:attrName>
                                        </p:attrNameLst>
                                      </p:cBhvr>
                                      <p:to>
                                        <p:strVal val="visible"/>
                                      </p:to>
                                    </p:set>
                                    <p:animEffect transition="in" filter="dissolve">
                                      <p:cBhvr>
                                        <p:cTn id="12" dur="1000"/>
                                        <p:tgtEl>
                                          <p:spTgt spid="29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fill="hold" grpId="0" nodeType="clickEffect">
                                  <p:stCondLst>
                                    <p:cond delay="0"/>
                                  </p:stCondLst>
                                  <p:iterate>
                                    <p:tmAbs val="0"/>
                                  </p:iterate>
                                  <p:childTnLst>
                                    <p:set>
                                      <p:cBhvr>
                                        <p:cTn id="16" fill="hold"/>
                                        <p:tgtEl>
                                          <p:spTgt spid="291"/>
                                        </p:tgtEl>
                                        <p:attrNameLst>
                                          <p:attrName>style.visibility</p:attrName>
                                        </p:attrNameLst>
                                      </p:cBhvr>
                                      <p:to>
                                        <p:strVal val="visible"/>
                                      </p:to>
                                    </p:set>
                                    <p:animEffect transition="in" filter="dissolve">
                                      <p:cBhvr>
                                        <p:cTn id="17" dur="1000"/>
                                        <p:tgtEl>
                                          <p:spTgt spid="291"/>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fill="hold" grpId="0" nodeType="clickEffect">
                                  <p:stCondLst>
                                    <p:cond delay="0"/>
                                  </p:stCondLst>
                                  <p:iterate>
                                    <p:tmAbs val="0"/>
                                  </p:iterate>
                                  <p:childTnLst>
                                    <p:set>
                                      <p:cBhvr>
                                        <p:cTn id="21" fill="hold"/>
                                        <p:tgtEl>
                                          <p:spTgt spid="293"/>
                                        </p:tgtEl>
                                        <p:attrNameLst>
                                          <p:attrName>style.visibility</p:attrName>
                                        </p:attrNameLst>
                                      </p:cBhvr>
                                      <p:to>
                                        <p:strVal val="visible"/>
                                      </p:to>
                                    </p:set>
                                    <p:animEffect transition="in" filter="dissolve">
                                      <p:cBhvr>
                                        <p:cTn id="22" dur="1000"/>
                                        <p:tgtEl>
                                          <p:spTgt spid="2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0" grpId="0" animBg="1" advAuto="0"/>
      <p:bldP spid="291" grpId="0" animBg="1" advAuto="0"/>
      <p:bldP spid="292" grpId="0" animBg="1" advAuto="0"/>
      <p:bldP spid="293" grpId="0" animBg="1" advAuto="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Numero diapositiva"/>
          <p:cNvSpPr txBox="1">
            <a:spLocks noGrp="1"/>
          </p:cNvSpPr>
          <p:nvPr>
            <p:ph type="sldNum" sz="quarter" idx="2"/>
          </p:nvPr>
        </p:nvSpPr>
        <p:spPr>
          <a:xfrm>
            <a:off x="8616950" y="152400"/>
            <a:ext cx="292100" cy="3429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b="1"/>
            </a:lvl1pPr>
          </a:lstStyle>
          <a:p>
            <a:fld id="{86CB4B4D-7CA3-9044-876B-883B54F8677D}" type="slidenum">
              <a:t>10</a:t>
            </a:fld>
            <a:endParaRPr/>
          </a:p>
        </p:txBody>
      </p:sp>
      <p:sp>
        <p:nvSpPr>
          <p:cNvPr id="94" name="IDROSSIDI"/>
          <p:cNvSpPr txBox="1"/>
          <p:nvPr/>
        </p:nvSpPr>
        <p:spPr>
          <a:xfrm>
            <a:off x="304800" y="228600"/>
            <a:ext cx="8305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ctr">
              <a:buClr>
                <a:srgbClr val="000000"/>
              </a:buClr>
              <a:buFont typeface="Times New Roman"/>
              <a:defRPr sz="2600" b="1"/>
            </a:lvl1pPr>
          </a:lstStyle>
          <a:p>
            <a:r>
              <a:t>IDROSSIDI</a:t>
            </a:r>
          </a:p>
        </p:txBody>
      </p:sp>
      <p:sp>
        <p:nvSpPr>
          <p:cNvPr id="95" name="Sono costituiti da un metallo legato e ioni idrossido (OH–). Il numero di ioni idrossido è pari alla carica del catione."/>
          <p:cNvSpPr txBox="1"/>
          <p:nvPr/>
        </p:nvSpPr>
        <p:spPr>
          <a:xfrm>
            <a:off x="25400" y="990600"/>
            <a:ext cx="9118600" cy="965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defRPr b="1"/>
            </a:pPr>
            <a:r>
              <a:rPr sz="2800"/>
              <a:t>Sono costituiti da un metallo legato e ioni idrossido (OH</a:t>
            </a:r>
            <a:r>
              <a:rPr sz="2800" baseline="29999"/>
              <a:t>–</a:t>
            </a:r>
            <a:r>
              <a:rPr sz="2800"/>
              <a:t>). Il numero di ioni idrossido è pari alla carica del catione.</a:t>
            </a:r>
          </a:p>
        </p:txBody>
      </p:sp>
      <p:sp>
        <p:nvSpPr>
          <p:cNvPr id="96" name="NaOH      Idrossido di sodio…"/>
          <p:cNvSpPr txBox="1"/>
          <p:nvPr/>
        </p:nvSpPr>
        <p:spPr>
          <a:xfrm>
            <a:off x="304800" y="2006600"/>
            <a:ext cx="8382000" cy="9779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tabLst>
                <a:tab pos="1282700" algn="l"/>
                <a:tab pos="4140200" algn="l"/>
                <a:tab pos="5372100" algn="l"/>
                <a:tab pos="5524500" algn="l"/>
              </a:tabLst>
              <a:defRPr b="1"/>
            </a:pPr>
            <a:r>
              <a:rPr sz="2600"/>
              <a:t>NaOH 	    Idrossido di sodio</a:t>
            </a:r>
          </a:p>
          <a:p>
            <a:pPr>
              <a:buClr>
                <a:srgbClr val="000000"/>
              </a:buClr>
              <a:buFont typeface="Times New Roman"/>
              <a:tabLst>
                <a:tab pos="1282700" algn="l"/>
                <a:tab pos="4140200" algn="l"/>
                <a:tab pos="5372100" algn="l"/>
                <a:tab pos="5524500" algn="l"/>
              </a:tabLst>
              <a:defRPr b="1"/>
            </a:pPr>
            <a:r>
              <a:rPr sz="2600"/>
              <a:t>Ca(OH)</a:t>
            </a:r>
            <a:r>
              <a:rPr sz="2600" baseline="-25000"/>
              <a:t>2</a:t>
            </a:r>
            <a:r>
              <a:rPr sz="2600"/>
              <a:t>    Idrossido di calcio</a:t>
            </a:r>
          </a:p>
        </p:txBody>
      </p:sp>
      <p:sp>
        <p:nvSpPr>
          <p:cNvPr id="97" name="Al(OH)3     Idrossido di alluminio…"/>
          <p:cNvSpPr txBox="1"/>
          <p:nvPr/>
        </p:nvSpPr>
        <p:spPr>
          <a:xfrm>
            <a:off x="304800" y="3035300"/>
            <a:ext cx="8610600" cy="1041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tabLst>
                <a:tab pos="1282700" algn="l"/>
                <a:tab pos="4140200" algn="l"/>
                <a:tab pos="5372100" algn="l"/>
                <a:tab pos="5524500" algn="l"/>
              </a:tabLst>
              <a:defRPr b="1"/>
            </a:pPr>
            <a:r>
              <a:rPr sz="2600"/>
              <a:t>Al(OH)</a:t>
            </a:r>
            <a:r>
              <a:rPr sz="2600" baseline="-25000"/>
              <a:t>3</a:t>
            </a:r>
            <a:r>
              <a:rPr sz="2600"/>
              <a:t>     Idrossido di alluminio </a:t>
            </a:r>
          </a:p>
          <a:p>
            <a:pPr>
              <a:buClr>
                <a:srgbClr val="000000"/>
              </a:buClr>
              <a:buFont typeface="Times New Roman"/>
              <a:tabLst>
                <a:tab pos="1282700" algn="l"/>
                <a:tab pos="4140200" algn="l"/>
                <a:tab pos="5372100" algn="l"/>
                <a:tab pos="5524500" algn="l"/>
              </a:tabLst>
              <a:defRPr b="1"/>
            </a:pPr>
            <a:r>
              <a:rPr sz="2600"/>
              <a:t>Mg(OH)</a:t>
            </a:r>
            <a:r>
              <a:rPr sz="2600" baseline="-25000"/>
              <a:t>2</a:t>
            </a:r>
            <a:r>
              <a:rPr sz="2600"/>
              <a:t>   Idrossido di magnesio</a:t>
            </a:r>
          </a:p>
        </p:txBody>
      </p:sp>
      <p:sp>
        <p:nvSpPr>
          <p:cNvPr id="98" name="Cu(OH)2    Idrossido rameico…"/>
          <p:cNvSpPr txBox="1"/>
          <p:nvPr/>
        </p:nvSpPr>
        <p:spPr>
          <a:xfrm>
            <a:off x="304800" y="4140200"/>
            <a:ext cx="8610600" cy="9779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tabLst>
                <a:tab pos="1282700" algn="l"/>
                <a:tab pos="4140200" algn="l"/>
                <a:tab pos="5372100" algn="l"/>
                <a:tab pos="5524500" algn="l"/>
              </a:tabLst>
              <a:defRPr b="1"/>
            </a:pPr>
            <a:r>
              <a:rPr sz="2600"/>
              <a:t>Cu(OH)</a:t>
            </a:r>
            <a:r>
              <a:rPr sz="2600" baseline="-25000"/>
              <a:t>2</a:t>
            </a:r>
            <a:r>
              <a:rPr sz="2600"/>
              <a:t>    Idrossido rameico</a:t>
            </a:r>
          </a:p>
          <a:p>
            <a:pPr>
              <a:buClr>
                <a:srgbClr val="000000"/>
              </a:buClr>
              <a:buFont typeface="Times New Roman"/>
              <a:tabLst>
                <a:tab pos="1282700" algn="l"/>
                <a:tab pos="4140200" algn="l"/>
                <a:tab pos="5372100" algn="l"/>
                <a:tab pos="5524500" algn="l"/>
              </a:tabLst>
              <a:defRPr b="1"/>
            </a:pPr>
            <a:r>
              <a:rPr sz="2600"/>
              <a:t>CuOH	    Idrossido rameoso</a:t>
            </a:r>
          </a:p>
        </p:txBody>
      </p:sp>
      <p:sp>
        <p:nvSpPr>
          <p:cNvPr id="99" name="Fe(OH)2     Idrossido ferroso…"/>
          <p:cNvSpPr txBox="1"/>
          <p:nvPr/>
        </p:nvSpPr>
        <p:spPr>
          <a:xfrm>
            <a:off x="304800" y="5181600"/>
            <a:ext cx="8610600" cy="1041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tabLst>
                <a:tab pos="1282700" algn="l"/>
                <a:tab pos="4140200" algn="l"/>
                <a:tab pos="5372100" algn="l"/>
                <a:tab pos="5524500" algn="l"/>
              </a:tabLst>
              <a:defRPr b="1"/>
            </a:pPr>
            <a:r>
              <a:rPr sz="2600"/>
              <a:t>Fe(OH)</a:t>
            </a:r>
            <a:r>
              <a:rPr sz="2600" baseline="-25000"/>
              <a:t>2</a:t>
            </a:r>
            <a:r>
              <a:rPr sz="2600"/>
              <a:t>     Idrossido ferroso</a:t>
            </a:r>
          </a:p>
          <a:p>
            <a:pPr>
              <a:buClr>
                <a:srgbClr val="000000"/>
              </a:buClr>
              <a:buFont typeface="Times New Roman"/>
              <a:tabLst>
                <a:tab pos="1282700" algn="l"/>
                <a:tab pos="4140200" algn="l"/>
                <a:tab pos="5372100" algn="l"/>
                <a:tab pos="5524500" algn="l"/>
              </a:tabLst>
              <a:defRPr b="1"/>
            </a:pPr>
            <a:r>
              <a:rPr sz="2600"/>
              <a:t>Fe(OH)</a:t>
            </a:r>
            <a:r>
              <a:rPr sz="2600" baseline="-25000"/>
              <a:t>3</a:t>
            </a:r>
            <a:r>
              <a:rPr sz="2600"/>
              <a:t>     Idrossido ferrico</a:t>
            </a:r>
          </a:p>
        </p:txBody>
      </p:sp>
      <p:sp>
        <p:nvSpPr>
          <p:cNvPr id="100" name="Sono composti generalmente basici."/>
          <p:cNvSpPr txBox="1"/>
          <p:nvPr/>
        </p:nvSpPr>
        <p:spPr>
          <a:xfrm>
            <a:off x="266700" y="6210300"/>
            <a:ext cx="86106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ctr">
              <a:buClr>
                <a:srgbClr val="000000"/>
              </a:buClr>
              <a:buFont typeface="Times New Roman"/>
              <a:tabLst>
                <a:tab pos="1282700" algn="l"/>
                <a:tab pos="4140200" algn="l"/>
                <a:tab pos="5372100" algn="l"/>
                <a:tab pos="5524500" algn="l"/>
              </a:tabLst>
              <a:defRPr sz="2600" b="1" i="1"/>
            </a:lvl1pPr>
          </a:lstStyle>
          <a:p>
            <a:r>
              <a:t>Sono composti generalmente basici.</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95"/>
                                        </p:tgtEl>
                                        <p:attrNameLst>
                                          <p:attrName>style.visibility</p:attrName>
                                        </p:attrNameLst>
                                      </p:cBhvr>
                                      <p:to>
                                        <p:strVal val="visible"/>
                                      </p:to>
                                    </p:set>
                                    <p:animEffect transition="in" filter="dissolve">
                                      <p:cBhvr>
                                        <p:cTn id="7" dur="500"/>
                                        <p:tgtEl>
                                          <p:spTgt spid="9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grpId="2" nodeType="clickEffect">
                                  <p:stCondLst>
                                    <p:cond delay="0"/>
                                  </p:stCondLst>
                                  <p:iterate>
                                    <p:tmAbs val="0"/>
                                  </p:iterate>
                                  <p:childTnLst>
                                    <p:set>
                                      <p:cBhvr>
                                        <p:cTn id="11" fill="hold"/>
                                        <p:tgtEl>
                                          <p:spTgt spid="96"/>
                                        </p:tgtEl>
                                        <p:attrNameLst>
                                          <p:attrName>style.visibility</p:attrName>
                                        </p:attrNameLst>
                                      </p:cBhvr>
                                      <p:to>
                                        <p:strVal val="visible"/>
                                      </p:to>
                                    </p:set>
                                    <p:animEffect transition="in" filter="dissolve">
                                      <p:cBhvr>
                                        <p:cTn id="12" dur="500"/>
                                        <p:tgtEl>
                                          <p:spTgt spid="9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fill="hold" grpId="3" nodeType="clickEffect">
                                  <p:stCondLst>
                                    <p:cond delay="0"/>
                                  </p:stCondLst>
                                  <p:iterate>
                                    <p:tmAbs val="0"/>
                                  </p:iterate>
                                  <p:childTnLst>
                                    <p:set>
                                      <p:cBhvr>
                                        <p:cTn id="16" fill="hold"/>
                                        <p:tgtEl>
                                          <p:spTgt spid="97"/>
                                        </p:tgtEl>
                                        <p:attrNameLst>
                                          <p:attrName>style.visibility</p:attrName>
                                        </p:attrNameLst>
                                      </p:cBhvr>
                                      <p:to>
                                        <p:strVal val="visible"/>
                                      </p:to>
                                    </p:set>
                                    <p:animEffect transition="in" filter="dissolve">
                                      <p:cBhvr>
                                        <p:cTn id="17" dur="500"/>
                                        <p:tgtEl>
                                          <p:spTgt spid="9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fill="hold" grpId="4" nodeType="clickEffect">
                                  <p:stCondLst>
                                    <p:cond delay="0"/>
                                  </p:stCondLst>
                                  <p:iterate>
                                    <p:tmAbs val="0"/>
                                  </p:iterate>
                                  <p:childTnLst>
                                    <p:set>
                                      <p:cBhvr>
                                        <p:cTn id="21" fill="hold"/>
                                        <p:tgtEl>
                                          <p:spTgt spid="98"/>
                                        </p:tgtEl>
                                        <p:attrNameLst>
                                          <p:attrName>style.visibility</p:attrName>
                                        </p:attrNameLst>
                                      </p:cBhvr>
                                      <p:to>
                                        <p:strVal val="visible"/>
                                      </p:to>
                                    </p:set>
                                    <p:animEffect transition="in" filter="dissolve">
                                      <p:cBhvr>
                                        <p:cTn id="22" dur="500"/>
                                        <p:tgtEl>
                                          <p:spTgt spid="98"/>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fill="hold" grpId="5" nodeType="clickEffect">
                                  <p:stCondLst>
                                    <p:cond delay="0"/>
                                  </p:stCondLst>
                                  <p:iterate>
                                    <p:tmAbs val="0"/>
                                  </p:iterate>
                                  <p:childTnLst>
                                    <p:set>
                                      <p:cBhvr>
                                        <p:cTn id="26" fill="hold"/>
                                        <p:tgtEl>
                                          <p:spTgt spid="99"/>
                                        </p:tgtEl>
                                        <p:attrNameLst>
                                          <p:attrName>style.visibility</p:attrName>
                                        </p:attrNameLst>
                                      </p:cBhvr>
                                      <p:to>
                                        <p:strVal val="visible"/>
                                      </p:to>
                                    </p:set>
                                    <p:animEffect transition="in" filter="dissolve">
                                      <p:cBhvr>
                                        <p:cTn id="27" dur="500"/>
                                        <p:tgtEl>
                                          <p:spTgt spid="99"/>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fill="hold" grpId="6" nodeType="clickEffect">
                                  <p:stCondLst>
                                    <p:cond delay="0"/>
                                  </p:stCondLst>
                                  <p:iterate>
                                    <p:tmAbs val="0"/>
                                  </p:iterate>
                                  <p:childTnLst>
                                    <p:set>
                                      <p:cBhvr>
                                        <p:cTn id="31" fill="hold"/>
                                        <p:tgtEl>
                                          <p:spTgt spid="100"/>
                                        </p:tgtEl>
                                        <p:attrNameLst>
                                          <p:attrName>style.visibility</p:attrName>
                                        </p:attrNameLst>
                                      </p:cBhvr>
                                      <p:to>
                                        <p:strVal val="visible"/>
                                      </p:to>
                                    </p:set>
                                    <p:animEffect transition="in" filter="dissolve">
                                      <p:cBhvr>
                                        <p:cTn id="32" dur="5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1" animBg="1" advAuto="0"/>
      <p:bldP spid="96" grpId="2" animBg="1" advAuto="0"/>
      <p:bldP spid="97" grpId="3" animBg="1" advAuto="0"/>
      <p:bldP spid="98" grpId="4" animBg="1" advAuto="0"/>
      <p:bldP spid="99" grpId="5" animBg="1" advAuto="0"/>
      <p:bldP spid="100" grpId="6" animBg="1" advAuto="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Numero diapositiva"/>
          <p:cNvSpPr txBox="1">
            <a:spLocks noGrp="1"/>
          </p:cNvSpPr>
          <p:nvPr>
            <p:ph type="sldNum" sz="quarter" idx="2"/>
          </p:nvPr>
        </p:nvSpPr>
        <p:spPr>
          <a:xfrm>
            <a:off x="8616950" y="152400"/>
            <a:ext cx="292100" cy="3429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b="1"/>
            </a:lvl1pPr>
          </a:lstStyle>
          <a:p>
            <a:fld id="{86CB4B4D-7CA3-9044-876B-883B54F8677D}" type="slidenum">
              <a:t>11</a:t>
            </a:fld>
            <a:endParaRPr/>
          </a:p>
        </p:txBody>
      </p:sp>
      <p:sp>
        <p:nvSpPr>
          <p:cNvPr id="103" name="OSSIACIDI"/>
          <p:cNvSpPr txBox="1"/>
          <p:nvPr/>
        </p:nvSpPr>
        <p:spPr>
          <a:xfrm>
            <a:off x="304800" y="228600"/>
            <a:ext cx="8305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ctr">
              <a:buClr>
                <a:srgbClr val="000000"/>
              </a:buClr>
              <a:buFont typeface="Times New Roman"/>
              <a:defRPr sz="2600" b="1"/>
            </a:lvl1pPr>
          </a:lstStyle>
          <a:p>
            <a:r>
              <a:t>OSSIACIDI</a:t>
            </a:r>
          </a:p>
        </p:txBody>
      </p:sp>
      <p:sp>
        <p:nvSpPr>
          <p:cNvPr id="104" name="Sono costituiti da idrogeno, non metallo ed ossigeno. Negli ossiacidi l’idrogeno è sempre legato all’ossigeno."/>
          <p:cNvSpPr txBox="1"/>
          <p:nvPr/>
        </p:nvSpPr>
        <p:spPr>
          <a:xfrm>
            <a:off x="228600" y="914400"/>
            <a:ext cx="8686800" cy="965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defRPr sz="2800" b="1"/>
            </a:lvl1pPr>
          </a:lstStyle>
          <a:p>
            <a:r>
              <a:t>Sono costituiti da idrogeno, non metallo ed ossigeno. Negli ossiacidi l’idrogeno è sempre legato all’ossigeno.</a:t>
            </a:r>
          </a:p>
        </p:txBody>
      </p:sp>
      <p:sp>
        <p:nvSpPr>
          <p:cNvPr id="105" name="H2CO3  Acido carbonico  H4SiO4 Acido silicico"/>
          <p:cNvSpPr txBox="1"/>
          <p:nvPr/>
        </p:nvSpPr>
        <p:spPr>
          <a:xfrm>
            <a:off x="304800" y="2133600"/>
            <a:ext cx="8382000" cy="571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tabLst>
                <a:tab pos="1282700" algn="l"/>
                <a:tab pos="4140200" algn="l"/>
                <a:tab pos="5372100" algn="l"/>
                <a:tab pos="5524500" algn="l"/>
              </a:tabLst>
              <a:defRPr b="1"/>
            </a:pPr>
            <a:r>
              <a:rPr sz="2600"/>
              <a:t>H</a:t>
            </a:r>
            <a:r>
              <a:rPr sz="2600" baseline="-25000"/>
              <a:t>2</a:t>
            </a:r>
            <a:r>
              <a:rPr sz="2600"/>
              <a:t>CO</a:t>
            </a:r>
            <a:r>
              <a:rPr sz="2600" baseline="-25000"/>
              <a:t>3</a:t>
            </a:r>
            <a:r>
              <a:rPr sz="2600"/>
              <a:t> 	Acido carbonico	 H</a:t>
            </a:r>
            <a:r>
              <a:rPr sz="2600" baseline="-25000"/>
              <a:t>4</a:t>
            </a:r>
            <a:r>
              <a:rPr sz="2600"/>
              <a:t>SiO</a:t>
            </a:r>
            <a:r>
              <a:rPr sz="2600" baseline="-25000"/>
              <a:t>4</a:t>
            </a:r>
            <a:r>
              <a:rPr sz="2600"/>
              <a:t>	Acido silicico</a:t>
            </a:r>
          </a:p>
        </p:txBody>
      </p:sp>
      <p:sp>
        <p:nvSpPr>
          <p:cNvPr id="106" name="HNO3  Acido nitrico  HNO2  Acido nitroso"/>
          <p:cNvSpPr txBox="1"/>
          <p:nvPr/>
        </p:nvSpPr>
        <p:spPr>
          <a:xfrm>
            <a:off x="304800" y="2773362"/>
            <a:ext cx="8610600" cy="5715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tabLst>
                <a:tab pos="1282700" algn="l"/>
                <a:tab pos="4140200" algn="l"/>
                <a:tab pos="5372100" algn="l"/>
                <a:tab pos="5524500" algn="l"/>
              </a:tabLst>
              <a:defRPr b="1"/>
            </a:pPr>
            <a:r>
              <a:rPr sz="2600"/>
              <a:t>HNO</a:t>
            </a:r>
            <a:r>
              <a:rPr sz="2600" baseline="-25000"/>
              <a:t>3</a:t>
            </a:r>
            <a:r>
              <a:rPr sz="2600"/>
              <a:t> 	Acido nitrico	 HNO</a:t>
            </a:r>
            <a:r>
              <a:rPr sz="2600" baseline="-25000"/>
              <a:t>2</a:t>
            </a:r>
            <a:r>
              <a:rPr sz="2600"/>
              <a:t> 	Acido nitroso</a:t>
            </a:r>
          </a:p>
        </p:txBody>
      </p:sp>
      <p:sp>
        <p:nvSpPr>
          <p:cNvPr id="107" name="H3PO4  Acido fosforico   H3PO3  Acido fosforoso"/>
          <p:cNvSpPr txBox="1"/>
          <p:nvPr/>
        </p:nvSpPr>
        <p:spPr>
          <a:xfrm>
            <a:off x="304800" y="3413125"/>
            <a:ext cx="8610600" cy="571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tabLst>
                <a:tab pos="1282700" algn="l"/>
                <a:tab pos="4140200" algn="l"/>
                <a:tab pos="5372100" algn="l"/>
                <a:tab pos="5524500" algn="l"/>
              </a:tabLst>
              <a:defRPr b="1"/>
            </a:pPr>
            <a:r>
              <a:rPr sz="2600"/>
              <a:t>H</a:t>
            </a:r>
            <a:r>
              <a:rPr sz="2600" baseline="-25000"/>
              <a:t>3</a:t>
            </a:r>
            <a:r>
              <a:rPr sz="2600"/>
              <a:t>PO</a:t>
            </a:r>
            <a:r>
              <a:rPr sz="2600" baseline="-25000"/>
              <a:t>4</a:t>
            </a:r>
            <a:r>
              <a:rPr sz="2600"/>
              <a:t> 	Acido fosforico	</a:t>
            </a:r>
            <a:r>
              <a:rPr sz="2600" baseline="-25000"/>
              <a:t>  </a:t>
            </a:r>
            <a:r>
              <a:rPr sz="2600"/>
              <a:t>H</a:t>
            </a:r>
            <a:r>
              <a:rPr sz="2600" baseline="-25000"/>
              <a:t>3</a:t>
            </a:r>
            <a:r>
              <a:rPr sz="2600"/>
              <a:t>PO</a:t>
            </a:r>
            <a:r>
              <a:rPr sz="2600" baseline="-25000"/>
              <a:t>3</a:t>
            </a:r>
            <a:r>
              <a:rPr sz="2600"/>
              <a:t> 	Acido fosforoso</a:t>
            </a:r>
          </a:p>
        </p:txBody>
      </p:sp>
      <p:sp>
        <p:nvSpPr>
          <p:cNvPr id="108" name="H2SO4  Acido solforico   H2SO3  Acido solforoso"/>
          <p:cNvSpPr txBox="1"/>
          <p:nvPr/>
        </p:nvSpPr>
        <p:spPr>
          <a:xfrm>
            <a:off x="304800" y="4052887"/>
            <a:ext cx="8610600" cy="5715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tabLst>
                <a:tab pos="1282700" algn="l"/>
                <a:tab pos="4140200" algn="l"/>
                <a:tab pos="5372100" algn="l"/>
                <a:tab pos="5524500" algn="l"/>
              </a:tabLst>
              <a:defRPr b="1"/>
            </a:pPr>
            <a:r>
              <a:rPr sz="2600"/>
              <a:t>H</a:t>
            </a:r>
            <a:r>
              <a:rPr sz="2600" baseline="-25000"/>
              <a:t>2</a:t>
            </a:r>
            <a:r>
              <a:rPr sz="2600"/>
              <a:t>SO</a:t>
            </a:r>
            <a:r>
              <a:rPr sz="2600" baseline="-25000"/>
              <a:t>4</a:t>
            </a:r>
            <a:r>
              <a:rPr sz="2600"/>
              <a:t> 	Acido solforico	</a:t>
            </a:r>
            <a:r>
              <a:rPr sz="2600" baseline="-25000"/>
              <a:t>  </a:t>
            </a:r>
            <a:r>
              <a:rPr sz="2600"/>
              <a:t>H</a:t>
            </a:r>
            <a:r>
              <a:rPr sz="2600" baseline="-25000"/>
              <a:t>2</a:t>
            </a:r>
            <a:r>
              <a:rPr sz="2600"/>
              <a:t>SO</a:t>
            </a:r>
            <a:r>
              <a:rPr sz="2600" baseline="-25000"/>
              <a:t>3</a:t>
            </a:r>
            <a:r>
              <a:rPr sz="2600"/>
              <a:t> 	Acido solforoso</a:t>
            </a:r>
          </a:p>
        </p:txBody>
      </p:sp>
      <p:sp>
        <p:nvSpPr>
          <p:cNvPr id="109" name="HClO4  Acido perclorico   HClO3  Acido clorico"/>
          <p:cNvSpPr txBox="1"/>
          <p:nvPr/>
        </p:nvSpPr>
        <p:spPr>
          <a:xfrm>
            <a:off x="304800" y="4692650"/>
            <a:ext cx="8610600" cy="571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tabLst>
                <a:tab pos="1282700" algn="l"/>
                <a:tab pos="4140200" algn="l"/>
                <a:tab pos="5372100" algn="l"/>
                <a:tab pos="5524500" algn="l"/>
              </a:tabLst>
              <a:defRPr b="1"/>
            </a:pPr>
            <a:r>
              <a:rPr sz="2600"/>
              <a:t>HClO</a:t>
            </a:r>
            <a:r>
              <a:rPr sz="2600" baseline="-25000"/>
              <a:t>4</a:t>
            </a:r>
            <a:r>
              <a:rPr sz="2600"/>
              <a:t> 	Acido perclorico	</a:t>
            </a:r>
            <a:r>
              <a:rPr sz="2600" baseline="-25000"/>
              <a:t>  </a:t>
            </a:r>
            <a:r>
              <a:rPr sz="2600"/>
              <a:t>HClO</a:t>
            </a:r>
            <a:r>
              <a:rPr sz="2600" baseline="-25000"/>
              <a:t>3</a:t>
            </a:r>
            <a:r>
              <a:rPr sz="2600"/>
              <a:t> 	Acido clorico</a:t>
            </a:r>
          </a:p>
        </p:txBody>
      </p:sp>
      <p:sp>
        <p:nvSpPr>
          <p:cNvPr id="110" name="HClO2  Acido cloroso   HClO  Acido ipocloroso"/>
          <p:cNvSpPr txBox="1"/>
          <p:nvPr/>
        </p:nvSpPr>
        <p:spPr>
          <a:xfrm>
            <a:off x="304800" y="5334000"/>
            <a:ext cx="8610600" cy="571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tabLst>
                <a:tab pos="1282700" algn="l"/>
                <a:tab pos="4140200" algn="l"/>
                <a:tab pos="5372100" algn="l"/>
                <a:tab pos="5524500" algn="l"/>
              </a:tabLst>
              <a:defRPr b="1"/>
            </a:pPr>
            <a:r>
              <a:rPr sz="2600"/>
              <a:t>HClO</a:t>
            </a:r>
            <a:r>
              <a:rPr sz="2600" baseline="-25000"/>
              <a:t>2</a:t>
            </a:r>
            <a:r>
              <a:rPr sz="2600"/>
              <a:t> 	Acido cloroso	</a:t>
            </a:r>
            <a:r>
              <a:rPr sz="2600" baseline="-25000"/>
              <a:t>  </a:t>
            </a:r>
            <a:r>
              <a:rPr sz="2600"/>
              <a:t>HClO 	Acido ipocloroso</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104"/>
                                        </p:tgtEl>
                                        <p:attrNameLst>
                                          <p:attrName>style.visibility</p:attrName>
                                        </p:attrNameLst>
                                      </p:cBhvr>
                                      <p:to>
                                        <p:strVal val="visible"/>
                                      </p:to>
                                    </p:set>
                                    <p:animEffect transition="in" filter="dissolve">
                                      <p:cBhvr>
                                        <p:cTn id="7" dur="500"/>
                                        <p:tgtEl>
                                          <p:spTgt spid="10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grpId="2" nodeType="clickEffect">
                                  <p:stCondLst>
                                    <p:cond delay="0"/>
                                  </p:stCondLst>
                                  <p:iterate>
                                    <p:tmAbs val="0"/>
                                  </p:iterate>
                                  <p:childTnLst>
                                    <p:set>
                                      <p:cBhvr>
                                        <p:cTn id="11" fill="hold"/>
                                        <p:tgtEl>
                                          <p:spTgt spid="105"/>
                                        </p:tgtEl>
                                        <p:attrNameLst>
                                          <p:attrName>style.visibility</p:attrName>
                                        </p:attrNameLst>
                                      </p:cBhvr>
                                      <p:to>
                                        <p:strVal val="visible"/>
                                      </p:to>
                                    </p:set>
                                    <p:animEffect transition="in" filter="dissolve">
                                      <p:cBhvr>
                                        <p:cTn id="12" dur="500"/>
                                        <p:tgtEl>
                                          <p:spTgt spid="10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fill="hold" grpId="3" nodeType="clickEffect">
                                  <p:stCondLst>
                                    <p:cond delay="0"/>
                                  </p:stCondLst>
                                  <p:iterate>
                                    <p:tmAbs val="0"/>
                                  </p:iterate>
                                  <p:childTnLst>
                                    <p:set>
                                      <p:cBhvr>
                                        <p:cTn id="16" fill="hold"/>
                                        <p:tgtEl>
                                          <p:spTgt spid="106"/>
                                        </p:tgtEl>
                                        <p:attrNameLst>
                                          <p:attrName>style.visibility</p:attrName>
                                        </p:attrNameLst>
                                      </p:cBhvr>
                                      <p:to>
                                        <p:strVal val="visible"/>
                                      </p:to>
                                    </p:set>
                                    <p:animEffect transition="in" filter="dissolve">
                                      <p:cBhvr>
                                        <p:cTn id="17" dur="500"/>
                                        <p:tgtEl>
                                          <p:spTgt spid="10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fill="hold" grpId="4" nodeType="clickEffect">
                                  <p:stCondLst>
                                    <p:cond delay="0"/>
                                  </p:stCondLst>
                                  <p:iterate>
                                    <p:tmAbs val="0"/>
                                  </p:iterate>
                                  <p:childTnLst>
                                    <p:set>
                                      <p:cBhvr>
                                        <p:cTn id="21" fill="hold"/>
                                        <p:tgtEl>
                                          <p:spTgt spid="107"/>
                                        </p:tgtEl>
                                        <p:attrNameLst>
                                          <p:attrName>style.visibility</p:attrName>
                                        </p:attrNameLst>
                                      </p:cBhvr>
                                      <p:to>
                                        <p:strVal val="visible"/>
                                      </p:to>
                                    </p:set>
                                    <p:animEffect transition="in" filter="dissolve">
                                      <p:cBhvr>
                                        <p:cTn id="22" dur="500"/>
                                        <p:tgtEl>
                                          <p:spTgt spid="10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fill="hold" grpId="5" nodeType="clickEffect">
                                  <p:stCondLst>
                                    <p:cond delay="0"/>
                                  </p:stCondLst>
                                  <p:iterate>
                                    <p:tmAbs val="0"/>
                                  </p:iterate>
                                  <p:childTnLst>
                                    <p:set>
                                      <p:cBhvr>
                                        <p:cTn id="26" fill="hold"/>
                                        <p:tgtEl>
                                          <p:spTgt spid="108"/>
                                        </p:tgtEl>
                                        <p:attrNameLst>
                                          <p:attrName>style.visibility</p:attrName>
                                        </p:attrNameLst>
                                      </p:cBhvr>
                                      <p:to>
                                        <p:strVal val="visible"/>
                                      </p:to>
                                    </p:set>
                                    <p:animEffect transition="in" filter="dissolve">
                                      <p:cBhvr>
                                        <p:cTn id="27" dur="500"/>
                                        <p:tgtEl>
                                          <p:spTgt spid="108"/>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fill="hold" grpId="6" nodeType="clickEffect">
                                  <p:stCondLst>
                                    <p:cond delay="0"/>
                                  </p:stCondLst>
                                  <p:iterate>
                                    <p:tmAbs val="0"/>
                                  </p:iterate>
                                  <p:childTnLst>
                                    <p:set>
                                      <p:cBhvr>
                                        <p:cTn id="31" fill="hold"/>
                                        <p:tgtEl>
                                          <p:spTgt spid="109"/>
                                        </p:tgtEl>
                                        <p:attrNameLst>
                                          <p:attrName>style.visibility</p:attrName>
                                        </p:attrNameLst>
                                      </p:cBhvr>
                                      <p:to>
                                        <p:strVal val="visible"/>
                                      </p:to>
                                    </p:set>
                                    <p:animEffect transition="in" filter="dissolve">
                                      <p:cBhvr>
                                        <p:cTn id="32" dur="500"/>
                                        <p:tgtEl>
                                          <p:spTgt spid="109"/>
                                        </p:tgtEl>
                                      </p:cBhvr>
                                    </p:animEffect>
                                  </p:childTnLst>
                                </p:cTn>
                              </p:par>
                            </p:childTnLst>
                          </p:cTn>
                        </p:par>
                        <p:par>
                          <p:cTn id="33" fill="hold">
                            <p:stCondLst>
                              <p:cond delay="500"/>
                            </p:stCondLst>
                            <p:childTnLst>
                              <p:par>
                                <p:cTn id="34" presetID="9" presetClass="entr" fill="hold" grpId="7" nodeType="afterEffect">
                                  <p:stCondLst>
                                    <p:cond delay="0"/>
                                  </p:stCondLst>
                                  <p:iterate>
                                    <p:tmAbs val="0"/>
                                  </p:iterate>
                                  <p:childTnLst>
                                    <p:set>
                                      <p:cBhvr>
                                        <p:cTn id="35" fill="hold"/>
                                        <p:tgtEl>
                                          <p:spTgt spid="110"/>
                                        </p:tgtEl>
                                        <p:attrNameLst>
                                          <p:attrName>style.visibility</p:attrName>
                                        </p:attrNameLst>
                                      </p:cBhvr>
                                      <p:to>
                                        <p:strVal val="visible"/>
                                      </p:to>
                                    </p:set>
                                    <p:animEffect transition="in" filter="dissolve">
                                      <p:cBhvr>
                                        <p:cTn id="36" dur="500"/>
                                        <p:tgtEl>
                                          <p:spTgt spid="1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1" animBg="1" advAuto="0"/>
      <p:bldP spid="105" grpId="2" animBg="1" advAuto="0"/>
      <p:bldP spid="106" grpId="3" animBg="1" advAuto="0"/>
      <p:bldP spid="107" grpId="4" animBg="1" advAuto="0"/>
      <p:bldP spid="108" grpId="5" animBg="1" advAuto="0"/>
      <p:bldP spid="109" grpId="6" animBg="1" advAuto="0"/>
      <p:bldP spid="110" grpId="7" animBg="1" advAuto="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Numero diapositiva"/>
          <p:cNvSpPr txBox="1">
            <a:spLocks noGrp="1"/>
          </p:cNvSpPr>
          <p:nvPr>
            <p:ph type="sldNum" sz="quarter" idx="2"/>
          </p:nvPr>
        </p:nvSpPr>
        <p:spPr>
          <a:xfrm>
            <a:off x="8616950" y="152400"/>
            <a:ext cx="292100" cy="3429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b="1"/>
            </a:lvl1pPr>
          </a:lstStyle>
          <a:p>
            <a:fld id="{86CB4B4D-7CA3-9044-876B-883B54F8677D}" type="slidenum">
              <a:t>12</a:t>
            </a:fld>
            <a:endParaRPr/>
          </a:p>
        </p:txBody>
      </p:sp>
      <p:sp>
        <p:nvSpPr>
          <p:cNvPr id="113" name="IDRACIDI"/>
          <p:cNvSpPr txBox="1"/>
          <p:nvPr/>
        </p:nvSpPr>
        <p:spPr>
          <a:xfrm>
            <a:off x="304800" y="0"/>
            <a:ext cx="8305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ctr">
              <a:buClr>
                <a:srgbClr val="000000"/>
              </a:buClr>
              <a:buFont typeface="Times New Roman"/>
              <a:defRPr sz="2600" b="1"/>
            </a:lvl1pPr>
          </a:lstStyle>
          <a:p>
            <a:r>
              <a:t>IDRACIDI</a:t>
            </a:r>
          </a:p>
        </p:txBody>
      </p:sp>
      <p:sp>
        <p:nvSpPr>
          <p:cNvPr id="114" name="Sono costituiti da idrogeno e non metalli appartenenti ai gruppi VI e VII della tavola periodica. Si aggiunge il suffisso idrico al nome del non metallo."/>
          <p:cNvSpPr txBox="1"/>
          <p:nvPr/>
        </p:nvSpPr>
        <p:spPr>
          <a:xfrm>
            <a:off x="228600" y="533400"/>
            <a:ext cx="8686800" cy="1397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ctr">
              <a:buClr>
                <a:srgbClr val="000000"/>
              </a:buClr>
              <a:buFont typeface="Times New Roman"/>
              <a:defRPr sz="2800" b="1"/>
            </a:lvl1pPr>
          </a:lstStyle>
          <a:p>
            <a:r>
              <a:t>Sono costituiti da idrogeno e non metalli appartenenti ai gruppi VI e VII della tavola periodica. Si aggiunge il suffisso idrico al nome del non metallo.</a:t>
            </a:r>
          </a:p>
        </p:txBody>
      </p:sp>
      <p:sp>
        <p:nvSpPr>
          <p:cNvPr id="115" name="H2S  Acido solfidrico  HCl Acido cloridrico"/>
          <p:cNvSpPr txBox="1"/>
          <p:nvPr/>
        </p:nvSpPr>
        <p:spPr>
          <a:xfrm>
            <a:off x="381000" y="1981200"/>
            <a:ext cx="8382000" cy="571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tabLst>
                <a:tab pos="1282700" algn="l"/>
                <a:tab pos="4140200" algn="l"/>
                <a:tab pos="5372100" algn="l"/>
                <a:tab pos="5524500" algn="l"/>
              </a:tabLst>
              <a:defRPr b="1"/>
            </a:pPr>
            <a:r>
              <a:rPr sz="2600"/>
              <a:t>H</a:t>
            </a:r>
            <a:r>
              <a:rPr sz="2600" baseline="-25000"/>
              <a:t>2</a:t>
            </a:r>
            <a:r>
              <a:rPr sz="2600"/>
              <a:t>S 	Acido solfidrico	 HCl	Acido cloridrico</a:t>
            </a:r>
          </a:p>
        </p:txBody>
      </p:sp>
      <p:sp>
        <p:nvSpPr>
          <p:cNvPr id="116" name="HF Acido fluoridrico  HBr  Acido bromidrico"/>
          <p:cNvSpPr txBox="1"/>
          <p:nvPr/>
        </p:nvSpPr>
        <p:spPr>
          <a:xfrm>
            <a:off x="381000" y="2620962"/>
            <a:ext cx="8610600" cy="520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tabLst>
                <a:tab pos="1282700" algn="l"/>
                <a:tab pos="4140200" algn="l"/>
                <a:tab pos="5372100" algn="l"/>
                <a:tab pos="5524500" algn="l"/>
              </a:tabLst>
              <a:defRPr sz="2600" b="1"/>
            </a:lvl1pPr>
          </a:lstStyle>
          <a:p>
            <a:r>
              <a:t>HF	Acido fluoridrico	 HBr 	Acido bromidrico</a:t>
            </a:r>
          </a:p>
        </p:txBody>
      </p:sp>
      <p:sp>
        <p:nvSpPr>
          <p:cNvPr id="117" name="HI  Acido iodidrico   HCN  Acido cianidrico"/>
          <p:cNvSpPr txBox="1"/>
          <p:nvPr/>
        </p:nvSpPr>
        <p:spPr>
          <a:xfrm>
            <a:off x="381000" y="3260725"/>
            <a:ext cx="8610600" cy="571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tabLst>
                <a:tab pos="1282700" algn="l"/>
                <a:tab pos="4140200" algn="l"/>
                <a:tab pos="5372100" algn="l"/>
                <a:tab pos="5524500" algn="l"/>
              </a:tabLst>
              <a:defRPr b="1"/>
            </a:pPr>
            <a:r>
              <a:rPr sz="2600"/>
              <a:t>HI 	Acido iodidrico	</a:t>
            </a:r>
            <a:r>
              <a:rPr sz="2600" baseline="-25000"/>
              <a:t>  </a:t>
            </a:r>
            <a:r>
              <a:rPr sz="2600"/>
              <a:t>HCN 	Acido cianidrico</a:t>
            </a:r>
          </a:p>
        </p:txBody>
      </p:sp>
      <p:sp>
        <p:nvSpPr>
          <p:cNvPr id="118" name="I composti di altri non metalli con l’idrogeno sono conosciuti con nomi comuni."/>
          <p:cNvSpPr txBox="1"/>
          <p:nvPr/>
        </p:nvSpPr>
        <p:spPr>
          <a:xfrm>
            <a:off x="457200" y="3962400"/>
            <a:ext cx="7620000" cy="9271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ctr">
              <a:buClr>
                <a:srgbClr val="000000"/>
              </a:buClr>
              <a:buFont typeface="Times New Roman"/>
              <a:tabLst>
                <a:tab pos="1282700" algn="l"/>
                <a:tab pos="4140200" algn="l"/>
                <a:tab pos="5372100" algn="l"/>
                <a:tab pos="5524500" algn="l"/>
              </a:tabLst>
              <a:defRPr sz="2600" b="1"/>
            </a:lvl1pPr>
          </a:lstStyle>
          <a:p>
            <a:r>
              <a:t>I composti di altri non metalli con l’idrogeno sono conosciuti con nomi comuni.</a:t>
            </a:r>
          </a:p>
        </p:txBody>
      </p:sp>
      <p:sp>
        <p:nvSpPr>
          <p:cNvPr id="119" name="NH3 Ammoniaca PH3 fosfina"/>
          <p:cNvSpPr txBox="1"/>
          <p:nvPr/>
        </p:nvSpPr>
        <p:spPr>
          <a:xfrm>
            <a:off x="609600" y="4800600"/>
            <a:ext cx="7620000" cy="571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tabLst>
                <a:tab pos="1282700" algn="l"/>
                <a:tab pos="4140200" algn="l"/>
                <a:tab pos="5372100" algn="l"/>
                <a:tab pos="5524500" algn="l"/>
              </a:tabLst>
              <a:defRPr b="1"/>
            </a:pPr>
            <a:r>
              <a:rPr sz="2600"/>
              <a:t>NH</a:t>
            </a:r>
            <a:r>
              <a:rPr sz="2600" baseline="-25000"/>
              <a:t>3</a:t>
            </a:r>
            <a:r>
              <a:rPr sz="2600"/>
              <a:t>	Ammoniaca	PH</a:t>
            </a:r>
            <a:r>
              <a:rPr sz="2600" baseline="-25000"/>
              <a:t>3</a:t>
            </a:r>
            <a:r>
              <a:rPr sz="2600"/>
              <a:t>	fosfina</a:t>
            </a:r>
          </a:p>
        </p:txBody>
      </p:sp>
      <p:sp>
        <p:nvSpPr>
          <p:cNvPr id="120" name="I composti dei metalli con l’idrogeno vengono definiti idruri."/>
          <p:cNvSpPr txBox="1"/>
          <p:nvPr/>
        </p:nvSpPr>
        <p:spPr>
          <a:xfrm>
            <a:off x="304800" y="5334000"/>
            <a:ext cx="87884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ctr">
              <a:buClr>
                <a:srgbClr val="000000"/>
              </a:buClr>
              <a:buFont typeface="Times New Roman"/>
              <a:tabLst>
                <a:tab pos="1282700" algn="l"/>
                <a:tab pos="4140200" algn="l"/>
                <a:tab pos="5372100" algn="l"/>
                <a:tab pos="5524500" algn="l"/>
              </a:tabLst>
              <a:defRPr sz="2600" b="1"/>
            </a:lvl1pPr>
          </a:lstStyle>
          <a:p>
            <a:r>
              <a:t>I composti dei metalli con l’idrogeno vengono definiti idruri.</a:t>
            </a:r>
          </a:p>
        </p:txBody>
      </p:sp>
      <p:sp>
        <p:nvSpPr>
          <p:cNvPr id="121" name="LiH idruro di litio CaH2 idruro di calcio"/>
          <p:cNvSpPr txBox="1"/>
          <p:nvPr/>
        </p:nvSpPr>
        <p:spPr>
          <a:xfrm>
            <a:off x="838200" y="5867400"/>
            <a:ext cx="7912100" cy="571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tabLst>
                <a:tab pos="1282700" algn="l"/>
                <a:tab pos="4140200" algn="l"/>
                <a:tab pos="5372100" algn="l"/>
                <a:tab pos="5524500" algn="l"/>
              </a:tabLst>
              <a:defRPr b="1"/>
            </a:pPr>
            <a:r>
              <a:rPr sz="2600"/>
              <a:t>LiH	idruro di litio	CaH</a:t>
            </a:r>
            <a:r>
              <a:rPr sz="2600" baseline="-25000"/>
              <a:t>2</a:t>
            </a:r>
            <a:r>
              <a:rPr sz="2600"/>
              <a:t>	idruro di calcio</a:t>
            </a:r>
          </a:p>
        </p:txBody>
      </p:sp>
      <p:sp>
        <p:nvSpPr>
          <p:cNvPr id="122" name="In questi composti l’idrogeno presenta N.O. pari a – 1."/>
          <p:cNvSpPr txBox="1"/>
          <p:nvPr/>
        </p:nvSpPr>
        <p:spPr>
          <a:xfrm>
            <a:off x="546100" y="6369050"/>
            <a:ext cx="82169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tabLst>
                <a:tab pos="1282700" algn="l"/>
                <a:tab pos="4140200" algn="l"/>
                <a:tab pos="5372100" algn="l"/>
                <a:tab pos="5524500" algn="l"/>
              </a:tabLst>
              <a:defRPr sz="2600" b="1"/>
            </a:lvl1pPr>
          </a:lstStyle>
          <a:p>
            <a:r>
              <a:t>In questi composti l’idrogeno presenta N.O. pari a – 1.</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114"/>
                                        </p:tgtEl>
                                        <p:attrNameLst>
                                          <p:attrName>style.visibility</p:attrName>
                                        </p:attrNameLst>
                                      </p:cBhvr>
                                      <p:to>
                                        <p:strVal val="visible"/>
                                      </p:to>
                                    </p:set>
                                    <p:animEffect transition="in" filter="dissolve">
                                      <p:cBhvr>
                                        <p:cTn id="7" dur="500"/>
                                        <p:tgtEl>
                                          <p:spTgt spid="11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grpId="2" nodeType="clickEffect">
                                  <p:stCondLst>
                                    <p:cond delay="0"/>
                                  </p:stCondLst>
                                  <p:iterate>
                                    <p:tmAbs val="0"/>
                                  </p:iterate>
                                  <p:childTnLst>
                                    <p:set>
                                      <p:cBhvr>
                                        <p:cTn id="11" fill="hold"/>
                                        <p:tgtEl>
                                          <p:spTgt spid="115"/>
                                        </p:tgtEl>
                                        <p:attrNameLst>
                                          <p:attrName>style.visibility</p:attrName>
                                        </p:attrNameLst>
                                      </p:cBhvr>
                                      <p:to>
                                        <p:strVal val="visible"/>
                                      </p:to>
                                    </p:set>
                                    <p:animEffect transition="in" filter="dissolve">
                                      <p:cBhvr>
                                        <p:cTn id="12" dur="500"/>
                                        <p:tgtEl>
                                          <p:spTgt spid="11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fill="hold" grpId="3" nodeType="clickEffect">
                                  <p:stCondLst>
                                    <p:cond delay="0"/>
                                  </p:stCondLst>
                                  <p:iterate>
                                    <p:tmAbs val="0"/>
                                  </p:iterate>
                                  <p:childTnLst>
                                    <p:set>
                                      <p:cBhvr>
                                        <p:cTn id="16" fill="hold"/>
                                        <p:tgtEl>
                                          <p:spTgt spid="116"/>
                                        </p:tgtEl>
                                        <p:attrNameLst>
                                          <p:attrName>style.visibility</p:attrName>
                                        </p:attrNameLst>
                                      </p:cBhvr>
                                      <p:to>
                                        <p:strVal val="visible"/>
                                      </p:to>
                                    </p:set>
                                    <p:animEffect transition="in" filter="dissolve">
                                      <p:cBhvr>
                                        <p:cTn id="17" dur="500"/>
                                        <p:tgtEl>
                                          <p:spTgt spid="11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fill="hold" grpId="4" nodeType="clickEffect">
                                  <p:stCondLst>
                                    <p:cond delay="0"/>
                                  </p:stCondLst>
                                  <p:iterate>
                                    <p:tmAbs val="0"/>
                                  </p:iterate>
                                  <p:childTnLst>
                                    <p:set>
                                      <p:cBhvr>
                                        <p:cTn id="21" fill="hold"/>
                                        <p:tgtEl>
                                          <p:spTgt spid="117"/>
                                        </p:tgtEl>
                                        <p:attrNameLst>
                                          <p:attrName>style.visibility</p:attrName>
                                        </p:attrNameLst>
                                      </p:cBhvr>
                                      <p:to>
                                        <p:strVal val="visible"/>
                                      </p:to>
                                    </p:set>
                                    <p:animEffect transition="in" filter="dissolve">
                                      <p:cBhvr>
                                        <p:cTn id="22" dur="500"/>
                                        <p:tgtEl>
                                          <p:spTgt spid="11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fill="hold" grpId="5" nodeType="clickEffect">
                                  <p:stCondLst>
                                    <p:cond delay="0"/>
                                  </p:stCondLst>
                                  <p:iterate>
                                    <p:tmAbs val="0"/>
                                  </p:iterate>
                                  <p:childTnLst>
                                    <p:set>
                                      <p:cBhvr>
                                        <p:cTn id="26" fill="hold"/>
                                        <p:tgtEl>
                                          <p:spTgt spid="118"/>
                                        </p:tgtEl>
                                        <p:attrNameLst>
                                          <p:attrName>style.visibility</p:attrName>
                                        </p:attrNameLst>
                                      </p:cBhvr>
                                      <p:to>
                                        <p:strVal val="visible"/>
                                      </p:to>
                                    </p:set>
                                    <p:animEffect transition="in" filter="dissolve">
                                      <p:cBhvr>
                                        <p:cTn id="27" dur="500"/>
                                        <p:tgtEl>
                                          <p:spTgt spid="118"/>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fill="hold" grpId="6" nodeType="clickEffect">
                                  <p:stCondLst>
                                    <p:cond delay="0"/>
                                  </p:stCondLst>
                                  <p:iterate>
                                    <p:tmAbs val="0"/>
                                  </p:iterate>
                                  <p:childTnLst>
                                    <p:set>
                                      <p:cBhvr>
                                        <p:cTn id="31" fill="hold"/>
                                        <p:tgtEl>
                                          <p:spTgt spid="119"/>
                                        </p:tgtEl>
                                        <p:attrNameLst>
                                          <p:attrName>style.visibility</p:attrName>
                                        </p:attrNameLst>
                                      </p:cBhvr>
                                      <p:to>
                                        <p:strVal val="visible"/>
                                      </p:to>
                                    </p:set>
                                    <p:animEffect transition="in" filter="dissolve">
                                      <p:cBhvr>
                                        <p:cTn id="32" dur="500"/>
                                        <p:tgtEl>
                                          <p:spTgt spid="119"/>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fill="hold" grpId="7" nodeType="clickEffect">
                                  <p:stCondLst>
                                    <p:cond delay="0"/>
                                  </p:stCondLst>
                                  <p:iterate>
                                    <p:tmAbs val="0"/>
                                  </p:iterate>
                                  <p:childTnLst>
                                    <p:set>
                                      <p:cBhvr>
                                        <p:cTn id="36" fill="hold"/>
                                        <p:tgtEl>
                                          <p:spTgt spid="120"/>
                                        </p:tgtEl>
                                        <p:attrNameLst>
                                          <p:attrName>style.visibility</p:attrName>
                                        </p:attrNameLst>
                                      </p:cBhvr>
                                      <p:to>
                                        <p:strVal val="visible"/>
                                      </p:to>
                                    </p:set>
                                    <p:animEffect transition="in" filter="dissolve">
                                      <p:cBhvr>
                                        <p:cTn id="37" dur="500"/>
                                        <p:tgtEl>
                                          <p:spTgt spid="120"/>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fill="hold" grpId="8" nodeType="clickEffect">
                                  <p:stCondLst>
                                    <p:cond delay="0"/>
                                  </p:stCondLst>
                                  <p:iterate>
                                    <p:tmAbs val="0"/>
                                  </p:iterate>
                                  <p:childTnLst>
                                    <p:set>
                                      <p:cBhvr>
                                        <p:cTn id="41" fill="hold"/>
                                        <p:tgtEl>
                                          <p:spTgt spid="121"/>
                                        </p:tgtEl>
                                        <p:attrNameLst>
                                          <p:attrName>style.visibility</p:attrName>
                                        </p:attrNameLst>
                                      </p:cBhvr>
                                      <p:to>
                                        <p:strVal val="visible"/>
                                      </p:to>
                                    </p:set>
                                    <p:animEffect transition="in" filter="dissolve">
                                      <p:cBhvr>
                                        <p:cTn id="42" dur="500"/>
                                        <p:tgtEl>
                                          <p:spTgt spid="121"/>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fill="hold" grpId="9" nodeType="clickEffect">
                                  <p:stCondLst>
                                    <p:cond delay="0"/>
                                  </p:stCondLst>
                                  <p:iterate>
                                    <p:tmAbs val="0"/>
                                  </p:iterate>
                                  <p:childTnLst>
                                    <p:set>
                                      <p:cBhvr>
                                        <p:cTn id="46" fill="hold"/>
                                        <p:tgtEl>
                                          <p:spTgt spid="122"/>
                                        </p:tgtEl>
                                        <p:attrNameLst>
                                          <p:attrName>style.visibility</p:attrName>
                                        </p:attrNameLst>
                                      </p:cBhvr>
                                      <p:to>
                                        <p:strVal val="visible"/>
                                      </p:to>
                                    </p:set>
                                    <p:animEffect transition="in" filter="dissolve">
                                      <p:cBhvr>
                                        <p:cTn id="47" dur="5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 grpId="1" animBg="1" advAuto="0"/>
      <p:bldP spid="115" grpId="2" animBg="1" advAuto="0"/>
      <p:bldP spid="116" grpId="3" animBg="1" advAuto="0"/>
      <p:bldP spid="117" grpId="4" animBg="1" advAuto="0"/>
      <p:bldP spid="118" grpId="5" animBg="1" advAuto="0"/>
      <p:bldP spid="119" grpId="6" animBg="1" advAuto="0"/>
      <p:bldP spid="120" grpId="7" animBg="1" advAuto="0"/>
      <p:bldP spid="121" grpId="8" animBg="1" advAuto="0"/>
      <p:bldP spid="122" grpId="9" animBg="1" advAuto="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Numero diapositiva"/>
          <p:cNvSpPr txBox="1">
            <a:spLocks noGrp="1"/>
          </p:cNvSpPr>
          <p:nvPr>
            <p:ph type="sldNum" sz="quarter" idx="2"/>
          </p:nvPr>
        </p:nvSpPr>
        <p:spPr>
          <a:xfrm>
            <a:off x="8616950" y="152400"/>
            <a:ext cx="292100" cy="3429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b="1"/>
            </a:lvl1pPr>
          </a:lstStyle>
          <a:p>
            <a:fld id="{86CB4B4D-7CA3-9044-876B-883B54F8677D}" type="slidenum">
              <a:t>13</a:t>
            </a:fld>
            <a:endParaRPr/>
          </a:p>
        </p:txBody>
      </p:sp>
      <p:sp>
        <p:nvSpPr>
          <p:cNvPr id="125" name="SALI (1)"/>
          <p:cNvSpPr txBox="1"/>
          <p:nvPr/>
        </p:nvSpPr>
        <p:spPr>
          <a:xfrm>
            <a:off x="304800" y="0"/>
            <a:ext cx="8305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ctr">
              <a:buClr>
                <a:srgbClr val="000000"/>
              </a:buClr>
              <a:buFont typeface="Times New Roman"/>
              <a:defRPr sz="2600" b="1"/>
            </a:lvl1pPr>
          </a:lstStyle>
          <a:p>
            <a:r>
              <a:t>SALI (1)</a:t>
            </a:r>
          </a:p>
        </p:txBody>
      </p:sp>
      <p:sp>
        <p:nvSpPr>
          <p:cNvPr id="126" name="Sono composti che si ottengono dagli acidi per sostituzione totale o parziale degli atomi di idrogeno con ioni metallici."/>
          <p:cNvSpPr txBox="1"/>
          <p:nvPr/>
        </p:nvSpPr>
        <p:spPr>
          <a:xfrm>
            <a:off x="0" y="533400"/>
            <a:ext cx="9169400" cy="965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ctr">
              <a:buClr>
                <a:srgbClr val="000000"/>
              </a:buClr>
              <a:buFont typeface="Times New Roman"/>
              <a:defRPr sz="2800" b="1"/>
            </a:lvl1pPr>
          </a:lstStyle>
          <a:p>
            <a:r>
              <a:t>Sono composti che si ottengono dagli acidi per sostituzione totale o parziale degli atomi di idrogeno con ioni metallici.</a:t>
            </a:r>
          </a:p>
        </p:txBody>
      </p:sp>
      <p:sp>
        <p:nvSpPr>
          <p:cNvPr id="127" name="Il nome si assegna cambiando la desinenza al nome dell’acido e si aggiunge il nome del metallo."/>
          <p:cNvSpPr txBox="1"/>
          <p:nvPr/>
        </p:nvSpPr>
        <p:spPr>
          <a:xfrm>
            <a:off x="381000" y="1524000"/>
            <a:ext cx="8382000" cy="9271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ctr">
              <a:buClr>
                <a:srgbClr val="000000"/>
              </a:buClr>
              <a:buFont typeface="Times New Roman"/>
              <a:tabLst>
                <a:tab pos="1282700" algn="l"/>
                <a:tab pos="4140200" algn="l"/>
                <a:tab pos="5372100" algn="l"/>
                <a:tab pos="5524500" algn="l"/>
              </a:tabLst>
              <a:defRPr sz="2600" b="1"/>
            </a:lvl1pPr>
          </a:lstStyle>
          <a:p>
            <a:r>
              <a:t>Il nome si assegna cambiando la desinenza al nome dell’acido e si aggiunge il nome del metallo.</a:t>
            </a:r>
          </a:p>
        </p:txBody>
      </p:sp>
      <p:sp>
        <p:nvSpPr>
          <p:cNvPr id="128" name="Desinenza acido  Desinenza sale"/>
          <p:cNvSpPr txBox="1"/>
          <p:nvPr/>
        </p:nvSpPr>
        <p:spPr>
          <a:xfrm>
            <a:off x="838200" y="2620962"/>
            <a:ext cx="7467600" cy="647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tabLst>
                <a:tab pos="1282700" algn="l"/>
                <a:tab pos="4140200" algn="l"/>
                <a:tab pos="5372100" algn="l"/>
                <a:tab pos="5524500" algn="l"/>
              </a:tabLst>
              <a:defRPr sz="3600" b="1"/>
            </a:lvl1pPr>
          </a:lstStyle>
          <a:p>
            <a:r>
              <a:t>Desinenza acido	 Desinenza sale</a:t>
            </a:r>
          </a:p>
        </p:txBody>
      </p:sp>
      <p:sp>
        <p:nvSpPr>
          <p:cNvPr id="129" name="- oso         - ito"/>
          <p:cNvSpPr txBox="1"/>
          <p:nvPr/>
        </p:nvSpPr>
        <p:spPr>
          <a:xfrm>
            <a:off x="838200" y="3260725"/>
            <a:ext cx="6324600" cy="647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tabLst>
                <a:tab pos="1282700" algn="l"/>
                <a:tab pos="4140200" algn="l"/>
                <a:tab pos="5372100" algn="l"/>
                <a:tab pos="5524500" algn="l"/>
              </a:tabLst>
              <a:defRPr sz="3600" b="1"/>
            </a:lvl1pPr>
          </a:lstStyle>
          <a:p>
            <a:r>
              <a:t>        - oso	        - ito</a:t>
            </a:r>
          </a:p>
        </p:txBody>
      </p:sp>
      <p:sp>
        <p:nvSpPr>
          <p:cNvPr id="130" name="- ico         - ato"/>
          <p:cNvSpPr txBox="1"/>
          <p:nvPr/>
        </p:nvSpPr>
        <p:spPr>
          <a:xfrm>
            <a:off x="838200" y="3810000"/>
            <a:ext cx="6324600" cy="647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tabLst>
                <a:tab pos="1282700" algn="l"/>
                <a:tab pos="4140200" algn="l"/>
                <a:tab pos="5372100" algn="l"/>
                <a:tab pos="5524500" algn="l"/>
              </a:tabLst>
              <a:defRPr sz="3600" b="1"/>
            </a:lvl1pPr>
          </a:lstStyle>
          <a:p>
            <a:r>
              <a:t>        - ico	        - ato</a:t>
            </a:r>
          </a:p>
        </p:txBody>
      </p:sp>
      <p:sp>
        <p:nvSpPr>
          <p:cNvPr id="131" name="-idrico             - uro"/>
          <p:cNvSpPr txBox="1"/>
          <p:nvPr/>
        </p:nvSpPr>
        <p:spPr>
          <a:xfrm>
            <a:off x="838200" y="4495800"/>
            <a:ext cx="6324600" cy="736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tabLst>
                <a:tab pos="1282700" algn="l"/>
                <a:tab pos="4140200" algn="l"/>
                <a:tab pos="5372100" algn="l"/>
                <a:tab pos="5524500" algn="l"/>
              </a:tabLst>
              <a:defRPr b="1"/>
            </a:pPr>
            <a:r>
              <a:rPr sz="3600"/>
              <a:t>        -idrico	</a:t>
            </a:r>
            <a:r>
              <a:rPr sz="3600" baseline="-25000"/>
              <a:t>            </a:t>
            </a:r>
            <a:r>
              <a:rPr sz="3600"/>
              <a:t>- uro</a:t>
            </a:r>
          </a:p>
        </p:txBody>
      </p:sp>
      <p:sp>
        <p:nvSpPr>
          <p:cNvPr id="132" name="In caso di sostituzione parziale degli atomi di idrogeno, si indica il numero di essi ancora presenti con un prefisso prima del nome che deriva dall’acido."/>
          <p:cNvSpPr txBox="1"/>
          <p:nvPr/>
        </p:nvSpPr>
        <p:spPr>
          <a:xfrm>
            <a:off x="304800" y="5410200"/>
            <a:ext cx="8382000" cy="1333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ctr">
              <a:buClr>
                <a:srgbClr val="000000"/>
              </a:buClr>
              <a:buFont typeface="Times New Roman"/>
              <a:tabLst>
                <a:tab pos="1282700" algn="l"/>
                <a:tab pos="4140200" algn="l"/>
                <a:tab pos="5372100" algn="l"/>
                <a:tab pos="5524500" algn="l"/>
              </a:tabLst>
              <a:defRPr sz="2600" b="1"/>
            </a:lvl1pPr>
          </a:lstStyle>
          <a:p>
            <a:r>
              <a:t>In caso di sostituzione parziale degli atomi di idrogeno, si indica il numero di essi ancora presenti con un prefisso prima del nome che deriva dall’acido.</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126"/>
                                        </p:tgtEl>
                                        <p:attrNameLst>
                                          <p:attrName>style.visibility</p:attrName>
                                        </p:attrNameLst>
                                      </p:cBhvr>
                                      <p:to>
                                        <p:strVal val="visible"/>
                                      </p:to>
                                    </p:set>
                                    <p:animEffect transition="in" filter="dissolve">
                                      <p:cBhvr>
                                        <p:cTn id="7" dur="500"/>
                                        <p:tgtEl>
                                          <p:spTgt spid="12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grpId="2" nodeType="clickEffect">
                                  <p:stCondLst>
                                    <p:cond delay="0"/>
                                  </p:stCondLst>
                                  <p:iterate>
                                    <p:tmAbs val="0"/>
                                  </p:iterate>
                                  <p:childTnLst>
                                    <p:set>
                                      <p:cBhvr>
                                        <p:cTn id="11" fill="hold"/>
                                        <p:tgtEl>
                                          <p:spTgt spid="127"/>
                                        </p:tgtEl>
                                        <p:attrNameLst>
                                          <p:attrName>style.visibility</p:attrName>
                                        </p:attrNameLst>
                                      </p:cBhvr>
                                      <p:to>
                                        <p:strVal val="visible"/>
                                      </p:to>
                                    </p:set>
                                    <p:animEffect transition="in" filter="dissolve">
                                      <p:cBhvr>
                                        <p:cTn id="12" dur="500"/>
                                        <p:tgtEl>
                                          <p:spTgt spid="12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fill="hold" grpId="3" nodeType="clickEffect">
                                  <p:stCondLst>
                                    <p:cond delay="0"/>
                                  </p:stCondLst>
                                  <p:iterate>
                                    <p:tmAbs val="0"/>
                                  </p:iterate>
                                  <p:childTnLst>
                                    <p:set>
                                      <p:cBhvr>
                                        <p:cTn id="16" fill="hold"/>
                                        <p:tgtEl>
                                          <p:spTgt spid="128"/>
                                        </p:tgtEl>
                                        <p:attrNameLst>
                                          <p:attrName>style.visibility</p:attrName>
                                        </p:attrNameLst>
                                      </p:cBhvr>
                                      <p:to>
                                        <p:strVal val="visible"/>
                                      </p:to>
                                    </p:set>
                                    <p:animEffect transition="in" filter="dissolve">
                                      <p:cBhvr>
                                        <p:cTn id="17" dur="500"/>
                                        <p:tgtEl>
                                          <p:spTgt spid="12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fill="hold" grpId="4" nodeType="clickEffect">
                                  <p:stCondLst>
                                    <p:cond delay="0"/>
                                  </p:stCondLst>
                                  <p:iterate>
                                    <p:tmAbs val="0"/>
                                  </p:iterate>
                                  <p:childTnLst>
                                    <p:set>
                                      <p:cBhvr>
                                        <p:cTn id="21" fill="hold"/>
                                        <p:tgtEl>
                                          <p:spTgt spid="129"/>
                                        </p:tgtEl>
                                        <p:attrNameLst>
                                          <p:attrName>style.visibility</p:attrName>
                                        </p:attrNameLst>
                                      </p:cBhvr>
                                      <p:to>
                                        <p:strVal val="visible"/>
                                      </p:to>
                                    </p:set>
                                    <p:animEffect transition="in" filter="dissolve">
                                      <p:cBhvr>
                                        <p:cTn id="22" dur="500"/>
                                        <p:tgtEl>
                                          <p:spTgt spid="129"/>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fill="hold" grpId="5" nodeType="clickEffect">
                                  <p:stCondLst>
                                    <p:cond delay="0"/>
                                  </p:stCondLst>
                                  <p:iterate>
                                    <p:tmAbs val="0"/>
                                  </p:iterate>
                                  <p:childTnLst>
                                    <p:set>
                                      <p:cBhvr>
                                        <p:cTn id="26" fill="hold"/>
                                        <p:tgtEl>
                                          <p:spTgt spid="130"/>
                                        </p:tgtEl>
                                        <p:attrNameLst>
                                          <p:attrName>style.visibility</p:attrName>
                                        </p:attrNameLst>
                                      </p:cBhvr>
                                      <p:to>
                                        <p:strVal val="visible"/>
                                      </p:to>
                                    </p:set>
                                    <p:animEffect transition="in" filter="dissolve">
                                      <p:cBhvr>
                                        <p:cTn id="27" dur="500"/>
                                        <p:tgtEl>
                                          <p:spTgt spid="130"/>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fill="hold" grpId="6" nodeType="clickEffect">
                                  <p:stCondLst>
                                    <p:cond delay="0"/>
                                  </p:stCondLst>
                                  <p:iterate>
                                    <p:tmAbs val="0"/>
                                  </p:iterate>
                                  <p:childTnLst>
                                    <p:set>
                                      <p:cBhvr>
                                        <p:cTn id="31" fill="hold"/>
                                        <p:tgtEl>
                                          <p:spTgt spid="131"/>
                                        </p:tgtEl>
                                        <p:attrNameLst>
                                          <p:attrName>style.visibility</p:attrName>
                                        </p:attrNameLst>
                                      </p:cBhvr>
                                      <p:to>
                                        <p:strVal val="visible"/>
                                      </p:to>
                                    </p:set>
                                    <p:animEffect transition="in" filter="dissolve">
                                      <p:cBhvr>
                                        <p:cTn id="32" dur="500"/>
                                        <p:tgtEl>
                                          <p:spTgt spid="131"/>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fill="hold" grpId="7" nodeType="clickEffect">
                                  <p:stCondLst>
                                    <p:cond delay="0"/>
                                  </p:stCondLst>
                                  <p:iterate>
                                    <p:tmAbs val="0"/>
                                  </p:iterate>
                                  <p:childTnLst>
                                    <p:set>
                                      <p:cBhvr>
                                        <p:cTn id="36" fill="hold"/>
                                        <p:tgtEl>
                                          <p:spTgt spid="132"/>
                                        </p:tgtEl>
                                        <p:attrNameLst>
                                          <p:attrName>style.visibility</p:attrName>
                                        </p:attrNameLst>
                                      </p:cBhvr>
                                      <p:to>
                                        <p:strVal val="visible"/>
                                      </p:to>
                                    </p:set>
                                    <p:animEffect transition="in" filter="dissolve">
                                      <p:cBhvr>
                                        <p:cTn id="37" dur="500"/>
                                        <p:tgtEl>
                                          <p:spTgt spid="1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 grpId="1" animBg="1" advAuto="0"/>
      <p:bldP spid="127" grpId="2" animBg="1" advAuto="0"/>
      <p:bldP spid="128" grpId="3" animBg="1" advAuto="0"/>
      <p:bldP spid="129" grpId="4" animBg="1" advAuto="0"/>
      <p:bldP spid="130" grpId="5" animBg="1" advAuto="0"/>
      <p:bldP spid="131" grpId="6" animBg="1" advAuto="0"/>
      <p:bldP spid="132" grpId="7" animBg="1" advAuto="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Numero diapositiva"/>
          <p:cNvSpPr txBox="1">
            <a:spLocks noGrp="1"/>
          </p:cNvSpPr>
          <p:nvPr>
            <p:ph type="sldNum" sz="quarter" idx="2"/>
          </p:nvPr>
        </p:nvSpPr>
        <p:spPr>
          <a:xfrm>
            <a:off x="8616950" y="152400"/>
            <a:ext cx="292100" cy="3429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b="1"/>
            </a:lvl1pPr>
          </a:lstStyle>
          <a:p>
            <a:fld id="{86CB4B4D-7CA3-9044-876B-883B54F8677D}" type="slidenum">
              <a:t>14</a:t>
            </a:fld>
            <a:endParaRPr/>
          </a:p>
        </p:txBody>
      </p:sp>
      <p:sp>
        <p:nvSpPr>
          <p:cNvPr id="135" name="SALI (2)"/>
          <p:cNvSpPr txBox="1"/>
          <p:nvPr/>
        </p:nvSpPr>
        <p:spPr>
          <a:xfrm>
            <a:off x="304800" y="0"/>
            <a:ext cx="8305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ctr">
              <a:buClr>
                <a:srgbClr val="000000"/>
              </a:buClr>
              <a:buFont typeface="Times New Roman"/>
              <a:defRPr sz="2600" b="1"/>
            </a:lvl1pPr>
          </a:lstStyle>
          <a:p>
            <a:r>
              <a:t>SALI (2)</a:t>
            </a:r>
          </a:p>
        </p:txBody>
      </p:sp>
      <p:sp>
        <p:nvSpPr>
          <p:cNvPr id="136" name="HCl Acido cloridrico    –––&gt; Cloruri"/>
          <p:cNvSpPr txBox="1"/>
          <p:nvPr/>
        </p:nvSpPr>
        <p:spPr>
          <a:xfrm>
            <a:off x="381000" y="457200"/>
            <a:ext cx="83820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tabLst>
                <a:tab pos="1282700" algn="l"/>
                <a:tab pos="4140200" algn="l"/>
                <a:tab pos="4711700" algn="l"/>
                <a:tab pos="5854700" algn="l"/>
                <a:tab pos="6896100" algn="l"/>
                <a:tab pos="7353300" algn="l"/>
              </a:tabLst>
              <a:defRPr sz="2600" b="1"/>
            </a:lvl1pPr>
          </a:lstStyle>
          <a:p>
            <a:r>
              <a:t>HCl	Acido cloridrico    –––&gt;	Cloruri	</a:t>
            </a:r>
          </a:p>
        </p:txBody>
      </p:sp>
      <p:sp>
        <p:nvSpPr>
          <p:cNvPr id="137" name="Na2SO4  Solfato di sodio   CaSO3  Solfito di calcio"/>
          <p:cNvSpPr txBox="1"/>
          <p:nvPr/>
        </p:nvSpPr>
        <p:spPr>
          <a:xfrm>
            <a:off x="381000" y="2376487"/>
            <a:ext cx="8610600" cy="5715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tabLst>
                <a:tab pos="1282700" algn="l"/>
                <a:tab pos="4140200" algn="l"/>
                <a:tab pos="5753100" algn="l"/>
                <a:tab pos="6438900" algn="l"/>
              </a:tabLst>
              <a:defRPr b="1"/>
            </a:pPr>
            <a:r>
              <a:rPr sz="2600"/>
              <a:t>Na</a:t>
            </a:r>
            <a:r>
              <a:rPr sz="2600" baseline="-25000"/>
              <a:t>2</a:t>
            </a:r>
            <a:r>
              <a:rPr sz="2600"/>
              <a:t>SO</a:t>
            </a:r>
            <a:r>
              <a:rPr sz="2600" baseline="-25000"/>
              <a:t>4</a:t>
            </a:r>
            <a:r>
              <a:rPr sz="2600"/>
              <a:t> 	Solfato di sodio	</a:t>
            </a:r>
            <a:r>
              <a:rPr sz="2600" baseline="-25000"/>
              <a:t>  </a:t>
            </a:r>
            <a:r>
              <a:rPr sz="2600"/>
              <a:t>CaSO</a:t>
            </a:r>
            <a:r>
              <a:rPr sz="2600" baseline="-25000"/>
              <a:t>3</a:t>
            </a:r>
            <a:r>
              <a:rPr sz="2600"/>
              <a:t> 	Solfito di calcio</a:t>
            </a:r>
          </a:p>
        </p:txBody>
      </p:sp>
      <p:sp>
        <p:nvSpPr>
          <p:cNvPr id="138" name="H3PO4  Acido fosforico –––&gt; Fosfati"/>
          <p:cNvSpPr txBox="1"/>
          <p:nvPr/>
        </p:nvSpPr>
        <p:spPr>
          <a:xfrm>
            <a:off x="381000" y="1096962"/>
            <a:ext cx="8382000" cy="5715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tabLst>
                <a:tab pos="1282700" algn="l"/>
                <a:tab pos="3759200" algn="l"/>
                <a:tab pos="4711700" algn="l"/>
                <a:tab pos="5854700" algn="l"/>
                <a:tab pos="6896100" algn="l"/>
                <a:tab pos="7353300" algn="l"/>
              </a:tabLst>
              <a:defRPr b="1"/>
            </a:pPr>
            <a:r>
              <a:rPr sz="2600"/>
              <a:t>H</a:t>
            </a:r>
            <a:r>
              <a:rPr sz="2600" baseline="-25000"/>
              <a:t>3</a:t>
            </a:r>
            <a:r>
              <a:rPr sz="2600"/>
              <a:t>PO</a:t>
            </a:r>
            <a:r>
              <a:rPr sz="2600" baseline="-25000"/>
              <a:t>4</a:t>
            </a:r>
            <a:r>
              <a:rPr sz="2600"/>
              <a:t> 	Acido fosforico	–––&gt;	Fosfati	</a:t>
            </a:r>
          </a:p>
        </p:txBody>
      </p:sp>
      <p:sp>
        <p:nvSpPr>
          <p:cNvPr id="139" name="H2SO3  Acido solforoso –––&gt; Solfiti"/>
          <p:cNvSpPr txBox="1"/>
          <p:nvPr/>
        </p:nvSpPr>
        <p:spPr>
          <a:xfrm>
            <a:off x="381000" y="1736725"/>
            <a:ext cx="8382000" cy="571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tabLst>
                <a:tab pos="1282700" algn="l"/>
                <a:tab pos="3759200" algn="l"/>
                <a:tab pos="4711700" algn="l"/>
                <a:tab pos="5854700" algn="l"/>
                <a:tab pos="6896100" algn="l"/>
                <a:tab pos="7353300" algn="l"/>
              </a:tabLst>
              <a:defRPr b="1"/>
            </a:pPr>
            <a:r>
              <a:rPr sz="2600"/>
              <a:t>H</a:t>
            </a:r>
            <a:r>
              <a:rPr sz="2600" baseline="-25000"/>
              <a:t>2</a:t>
            </a:r>
            <a:r>
              <a:rPr sz="2600"/>
              <a:t>SO</a:t>
            </a:r>
            <a:r>
              <a:rPr sz="2600" baseline="-25000"/>
              <a:t>3</a:t>
            </a:r>
            <a:r>
              <a:rPr sz="2600"/>
              <a:t> 	Acido solforoso	–––&gt;	Solfiti	</a:t>
            </a:r>
          </a:p>
        </p:txBody>
      </p:sp>
      <p:sp>
        <p:nvSpPr>
          <p:cNvPr id="140" name="CaCl2  Cloruro di calcio   Ca(NO3)2  Nitrato di calcio"/>
          <p:cNvSpPr txBox="1"/>
          <p:nvPr/>
        </p:nvSpPr>
        <p:spPr>
          <a:xfrm>
            <a:off x="381000" y="3016250"/>
            <a:ext cx="8610600" cy="571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tabLst>
                <a:tab pos="1282700" algn="l"/>
                <a:tab pos="4140200" algn="l"/>
                <a:tab pos="5753100" algn="l"/>
                <a:tab pos="6438900" algn="l"/>
              </a:tabLst>
              <a:defRPr b="1"/>
            </a:pPr>
            <a:r>
              <a:rPr sz="2600"/>
              <a:t>CaCl</a:t>
            </a:r>
            <a:r>
              <a:rPr sz="2600" baseline="-25000"/>
              <a:t>2</a:t>
            </a:r>
            <a:r>
              <a:rPr sz="2600"/>
              <a:t> 	Cloruro di calcio	</a:t>
            </a:r>
            <a:r>
              <a:rPr sz="2600" baseline="-25000"/>
              <a:t>  </a:t>
            </a:r>
            <a:r>
              <a:rPr sz="2600"/>
              <a:t>Ca(NO</a:t>
            </a:r>
            <a:r>
              <a:rPr sz="2600" baseline="-25000"/>
              <a:t>3</a:t>
            </a:r>
            <a:r>
              <a:rPr sz="2600"/>
              <a:t>)</a:t>
            </a:r>
            <a:r>
              <a:rPr sz="2600" baseline="-25000"/>
              <a:t>2</a:t>
            </a:r>
            <a:r>
              <a:rPr sz="2600"/>
              <a:t> 	Nitrato di calcio</a:t>
            </a:r>
          </a:p>
        </p:txBody>
      </p:sp>
      <p:sp>
        <p:nvSpPr>
          <p:cNvPr id="141" name="CuCl2  Cloruro rameico   CuCl  Cloruro rameoso"/>
          <p:cNvSpPr txBox="1"/>
          <p:nvPr/>
        </p:nvSpPr>
        <p:spPr>
          <a:xfrm>
            <a:off x="381000" y="3656012"/>
            <a:ext cx="8610600" cy="5715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tabLst>
                <a:tab pos="1282700" algn="l"/>
                <a:tab pos="4140200" algn="l"/>
                <a:tab pos="5753100" algn="l"/>
                <a:tab pos="6438900" algn="l"/>
              </a:tabLst>
              <a:defRPr b="1"/>
            </a:pPr>
            <a:r>
              <a:rPr sz="2600"/>
              <a:t>CuCl</a:t>
            </a:r>
            <a:r>
              <a:rPr sz="2600" baseline="-25000"/>
              <a:t>2</a:t>
            </a:r>
            <a:r>
              <a:rPr sz="2600"/>
              <a:t> 	Cloruro rameico	</a:t>
            </a:r>
            <a:r>
              <a:rPr sz="2600" baseline="-25000"/>
              <a:t>  </a:t>
            </a:r>
            <a:r>
              <a:rPr sz="2600"/>
              <a:t>CuCl 	Cloruro rameoso</a:t>
            </a:r>
          </a:p>
        </p:txBody>
      </p:sp>
      <p:sp>
        <p:nvSpPr>
          <p:cNvPr id="142" name="NaHSO4       Solfato acido di sodio"/>
          <p:cNvSpPr txBox="1"/>
          <p:nvPr/>
        </p:nvSpPr>
        <p:spPr>
          <a:xfrm>
            <a:off x="381000" y="4295775"/>
            <a:ext cx="8610600" cy="571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tabLst>
                <a:tab pos="1282700" algn="l"/>
                <a:tab pos="4140200" algn="l"/>
                <a:tab pos="5753100" algn="l"/>
                <a:tab pos="6438900" algn="l"/>
              </a:tabLst>
              <a:defRPr b="1"/>
            </a:pPr>
            <a:r>
              <a:rPr sz="2600"/>
              <a:t>NaHSO</a:t>
            </a:r>
            <a:r>
              <a:rPr sz="2600" baseline="-25000"/>
              <a:t>4</a:t>
            </a:r>
            <a:r>
              <a:rPr sz="2600"/>
              <a:t>       Solfato acido di sodio</a:t>
            </a:r>
          </a:p>
        </p:txBody>
      </p:sp>
      <p:sp>
        <p:nvSpPr>
          <p:cNvPr id="143" name="Ca3(PO4)2     Fosfato di calcio"/>
          <p:cNvSpPr txBox="1"/>
          <p:nvPr/>
        </p:nvSpPr>
        <p:spPr>
          <a:xfrm>
            <a:off x="381000" y="4935537"/>
            <a:ext cx="8610600" cy="5715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tabLst>
                <a:tab pos="1282700" algn="l"/>
                <a:tab pos="4140200" algn="l"/>
                <a:tab pos="5753100" algn="l"/>
                <a:tab pos="6438900" algn="l"/>
              </a:tabLst>
              <a:defRPr b="1"/>
            </a:pPr>
            <a:r>
              <a:rPr sz="2600"/>
              <a:t>Ca</a:t>
            </a:r>
            <a:r>
              <a:rPr sz="2600" baseline="-25000"/>
              <a:t>3</a:t>
            </a:r>
            <a:r>
              <a:rPr sz="2600"/>
              <a:t>(PO</a:t>
            </a:r>
            <a:r>
              <a:rPr sz="2600" baseline="-25000"/>
              <a:t>4</a:t>
            </a:r>
            <a:r>
              <a:rPr sz="2600"/>
              <a:t>)</a:t>
            </a:r>
            <a:r>
              <a:rPr sz="2600" baseline="-25000"/>
              <a:t>2</a:t>
            </a:r>
            <a:r>
              <a:rPr sz="2600"/>
              <a:t>     Fosfato di calcio</a:t>
            </a:r>
          </a:p>
        </p:txBody>
      </p:sp>
      <p:sp>
        <p:nvSpPr>
          <p:cNvPr id="144" name="CaHPO4       Fosfato monoacido di calcio"/>
          <p:cNvSpPr txBox="1"/>
          <p:nvPr/>
        </p:nvSpPr>
        <p:spPr>
          <a:xfrm>
            <a:off x="380999" y="5575300"/>
            <a:ext cx="6172201" cy="571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tabLst>
                <a:tab pos="1282700" algn="l"/>
                <a:tab pos="4140200" algn="l"/>
                <a:tab pos="5753100" algn="l"/>
                <a:tab pos="6438900" algn="l"/>
              </a:tabLst>
              <a:defRPr b="1"/>
            </a:pPr>
            <a:r>
              <a:rPr sz="2600"/>
              <a:t>CaHPO</a:t>
            </a:r>
            <a:r>
              <a:rPr sz="2600" baseline="-25000"/>
              <a:t>4</a:t>
            </a:r>
            <a:r>
              <a:rPr sz="2600"/>
              <a:t>       Fosfato monoacido di calcio</a:t>
            </a:r>
          </a:p>
        </p:txBody>
      </p:sp>
      <p:sp>
        <p:nvSpPr>
          <p:cNvPr id="145" name="Ca(H2PO4)2  Fosfato biacido di calcio"/>
          <p:cNvSpPr txBox="1"/>
          <p:nvPr/>
        </p:nvSpPr>
        <p:spPr>
          <a:xfrm>
            <a:off x="381000" y="6216650"/>
            <a:ext cx="5791201" cy="571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tabLst>
                <a:tab pos="1282700" algn="l"/>
                <a:tab pos="4140200" algn="l"/>
                <a:tab pos="5753100" algn="l"/>
                <a:tab pos="6438900" algn="l"/>
              </a:tabLst>
              <a:defRPr b="1"/>
            </a:pPr>
            <a:r>
              <a:rPr sz="2600"/>
              <a:t>Ca(H</a:t>
            </a:r>
            <a:r>
              <a:rPr sz="2600" baseline="-25000"/>
              <a:t>2</a:t>
            </a:r>
            <a:r>
              <a:rPr sz="2600"/>
              <a:t>PO</a:t>
            </a:r>
            <a:r>
              <a:rPr sz="2600" baseline="-25000"/>
              <a:t>4</a:t>
            </a:r>
            <a:r>
              <a:rPr sz="2600"/>
              <a:t>)</a:t>
            </a:r>
            <a:r>
              <a:rPr sz="2600" baseline="-25000"/>
              <a:t>2</a:t>
            </a:r>
            <a:r>
              <a:rPr sz="2600"/>
              <a:t>  Fosfato biacido di calcio</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136"/>
                                        </p:tgtEl>
                                        <p:attrNameLst>
                                          <p:attrName>style.visibility</p:attrName>
                                        </p:attrNameLst>
                                      </p:cBhvr>
                                      <p:to>
                                        <p:strVal val="visible"/>
                                      </p:to>
                                    </p:set>
                                    <p:animEffect transition="in" filter="dissolve">
                                      <p:cBhvr>
                                        <p:cTn id="7" dur="500"/>
                                        <p:tgtEl>
                                          <p:spTgt spid="13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grpId="2" nodeType="clickEffect">
                                  <p:stCondLst>
                                    <p:cond delay="0"/>
                                  </p:stCondLst>
                                  <p:iterate>
                                    <p:tmAbs val="0"/>
                                  </p:iterate>
                                  <p:childTnLst>
                                    <p:set>
                                      <p:cBhvr>
                                        <p:cTn id="11" fill="hold"/>
                                        <p:tgtEl>
                                          <p:spTgt spid="138"/>
                                        </p:tgtEl>
                                        <p:attrNameLst>
                                          <p:attrName>style.visibility</p:attrName>
                                        </p:attrNameLst>
                                      </p:cBhvr>
                                      <p:to>
                                        <p:strVal val="visible"/>
                                      </p:to>
                                    </p:set>
                                    <p:animEffect transition="in" filter="dissolve">
                                      <p:cBhvr>
                                        <p:cTn id="12" dur="500"/>
                                        <p:tgtEl>
                                          <p:spTgt spid="13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fill="hold" grpId="3" nodeType="clickEffect">
                                  <p:stCondLst>
                                    <p:cond delay="0"/>
                                  </p:stCondLst>
                                  <p:iterate>
                                    <p:tmAbs val="0"/>
                                  </p:iterate>
                                  <p:childTnLst>
                                    <p:set>
                                      <p:cBhvr>
                                        <p:cTn id="16" fill="hold"/>
                                        <p:tgtEl>
                                          <p:spTgt spid="139"/>
                                        </p:tgtEl>
                                        <p:attrNameLst>
                                          <p:attrName>style.visibility</p:attrName>
                                        </p:attrNameLst>
                                      </p:cBhvr>
                                      <p:to>
                                        <p:strVal val="visible"/>
                                      </p:to>
                                    </p:set>
                                    <p:animEffect transition="in" filter="dissolve">
                                      <p:cBhvr>
                                        <p:cTn id="17" dur="500"/>
                                        <p:tgtEl>
                                          <p:spTgt spid="139"/>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fill="hold" grpId="4" nodeType="clickEffect">
                                  <p:stCondLst>
                                    <p:cond delay="0"/>
                                  </p:stCondLst>
                                  <p:iterate>
                                    <p:tmAbs val="0"/>
                                  </p:iterate>
                                  <p:childTnLst>
                                    <p:set>
                                      <p:cBhvr>
                                        <p:cTn id="21" fill="hold"/>
                                        <p:tgtEl>
                                          <p:spTgt spid="137"/>
                                        </p:tgtEl>
                                        <p:attrNameLst>
                                          <p:attrName>style.visibility</p:attrName>
                                        </p:attrNameLst>
                                      </p:cBhvr>
                                      <p:to>
                                        <p:strVal val="visible"/>
                                      </p:to>
                                    </p:set>
                                    <p:animEffect transition="in" filter="dissolve">
                                      <p:cBhvr>
                                        <p:cTn id="22" dur="500"/>
                                        <p:tgtEl>
                                          <p:spTgt spid="13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fill="hold" grpId="5" nodeType="clickEffect">
                                  <p:stCondLst>
                                    <p:cond delay="0"/>
                                  </p:stCondLst>
                                  <p:iterate>
                                    <p:tmAbs val="0"/>
                                  </p:iterate>
                                  <p:childTnLst>
                                    <p:set>
                                      <p:cBhvr>
                                        <p:cTn id="26" fill="hold"/>
                                        <p:tgtEl>
                                          <p:spTgt spid="140"/>
                                        </p:tgtEl>
                                        <p:attrNameLst>
                                          <p:attrName>style.visibility</p:attrName>
                                        </p:attrNameLst>
                                      </p:cBhvr>
                                      <p:to>
                                        <p:strVal val="visible"/>
                                      </p:to>
                                    </p:set>
                                    <p:animEffect transition="in" filter="dissolve">
                                      <p:cBhvr>
                                        <p:cTn id="27" dur="500"/>
                                        <p:tgtEl>
                                          <p:spTgt spid="140"/>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fill="hold" grpId="6" nodeType="clickEffect">
                                  <p:stCondLst>
                                    <p:cond delay="0"/>
                                  </p:stCondLst>
                                  <p:iterate>
                                    <p:tmAbs val="0"/>
                                  </p:iterate>
                                  <p:childTnLst>
                                    <p:set>
                                      <p:cBhvr>
                                        <p:cTn id="31" fill="hold"/>
                                        <p:tgtEl>
                                          <p:spTgt spid="141"/>
                                        </p:tgtEl>
                                        <p:attrNameLst>
                                          <p:attrName>style.visibility</p:attrName>
                                        </p:attrNameLst>
                                      </p:cBhvr>
                                      <p:to>
                                        <p:strVal val="visible"/>
                                      </p:to>
                                    </p:set>
                                    <p:animEffect transition="in" filter="dissolve">
                                      <p:cBhvr>
                                        <p:cTn id="32" dur="500"/>
                                        <p:tgtEl>
                                          <p:spTgt spid="141"/>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fill="hold" grpId="7" nodeType="clickEffect">
                                  <p:stCondLst>
                                    <p:cond delay="0"/>
                                  </p:stCondLst>
                                  <p:iterate>
                                    <p:tmAbs val="0"/>
                                  </p:iterate>
                                  <p:childTnLst>
                                    <p:set>
                                      <p:cBhvr>
                                        <p:cTn id="36" fill="hold"/>
                                        <p:tgtEl>
                                          <p:spTgt spid="142"/>
                                        </p:tgtEl>
                                        <p:attrNameLst>
                                          <p:attrName>style.visibility</p:attrName>
                                        </p:attrNameLst>
                                      </p:cBhvr>
                                      <p:to>
                                        <p:strVal val="visible"/>
                                      </p:to>
                                    </p:set>
                                    <p:animEffect transition="in" filter="dissolve">
                                      <p:cBhvr>
                                        <p:cTn id="37" dur="500"/>
                                        <p:tgtEl>
                                          <p:spTgt spid="142"/>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fill="hold" grpId="8" nodeType="clickEffect">
                                  <p:stCondLst>
                                    <p:cond delay="0"/>
                                  </p:stCondLst>
                                  <p:iterate>
                                    <p:tmAbs val="0"/>
                                  </p:iterate>
                                  <p:childTnLst>
                                    <p:set>
                                      <p:cBhvr>
                                        <p:cTn id="41" fill="hold"/>
                                        <p:tgtEl>
                                          <p:spTgt spid="143"/>
                                        </p:tgtEl>
                                        <p:attrNameLst>
                                          <p:attrName>style.visibility</p:attrName>
                                        </p:attrNameLst>
                                      </p:cBhvr>
                                      <p:to>
                                        <p:strVal val="visible"/>
                                      </p:to>
                                    </p:set>
                                    <p:animEffect transition="in" filter="dissolve">
                                      <p:cBhvr>
                                        <p:cTn id="42" dur="500"/>
                                        <p:tgtEl>
                                          <p:spTgt spid="143"/>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fill="hold" grpId="9" nodeType="clickEffect">
                                  <p:stCondLst>
                                    <p:cond delay="0"/>
                                  </p:stCondLst>
                                  <p:iterate>
                                    <p:tmAbs val="0"/>
                                  </p:iterate>
                                  <p:childTnLst>
                                    <p:set>
                                      <p:cBhvr>
                                        <p:cTn id="46" fill="hold"/>
                                        <p:tgtEl>
                                          <p:spTgt spid="144"/>
                                        </p:tgtEl>
                                        <p:attrNameLst>
                                          <p:attrName>style.visibility</p:attrName>
                                        </p:attrNameLst>
                                      </p:cBhvr>
                                      <p:to>
                                        <p:strVal val="visible"/>
                                      </p:to>
                                    </p:set>
                                    <p:animEffect transition="in" filter="dissolve">
                                      <p:cBhvr>
                                        <p:cTn id="47" dur="500"/>
                                        <p:tgtEl>
                                          <p:spTgt spid="144"/>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fill="hold" grpId="10" nodeType="clickEffect">
                                  <p:stCondLst>
                                    <p:cond delay="0"/>
                                  </p:stCondLst>
                                  <p:iterate>
                                    <p:tmAbs val="0"/>
                                  </p:iterate>
                                  <p:childTnLst>
                                    <p:set>
                                      <p:cBhvr>
                                        <p:cTn id="51" fill="hold"/>
                                        <p:tgtEl>
                                          <p:spTgt spid="145"/>
                                        </p:tgtEl>
                                        <p:attrNameLst>
                                          <p:attrName>style.visibility</p:attrName>
                                        </p:attrNameLst>
                                      </p:cBhvr>
                                      <p:to>
                                        <p:strVal val="visible"/>
                                      </p:to>
                                    </p:set>
                                    <p:animEffect transition="in" filter="dissolve">
                                      <p:cBhvr>
                                        <p:cTn id="52" dur="500"/>
                                        <p:tgtEl>
                                          <p:spTgt spid="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 grpId="1" animBg="1" advAuto="0"/>
      <p:bldP spid="137" grpId="4" animBg="1" advAuto="0"/>
      <p:bldP spid="138" grpId="2" animBg="1" advAuto="0"/>
      <p:bldP spid="139" grpId="3" animBg="1" advAuto="0"/>
      <p:bldP spid="140" grpId="5" animBg="1" advAuto="0"/>
      <p:bldP spid="141" grpId="6" animBg="1" advAuto="0"/>
      <p:bldP spid="142" grpId="7" animBg="1" advAuto="0"/>
      <p:bldP spid="143" grpId="8" animBg="1" advAuto="0"/>
      <p:bldP spid="144" grpId="9" animBg="1" advAuto="0"/>
      <p:bldP spid="145" grpId="10" animBg="1" advAuto="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 name="Numero diapositiva"/>
          <p:cNvSpPr txBox="1">
            <a:spLocks noGrp="1"/>
          </p:cNvSpPr>
          <p:nvPr>
            <p:ph type="sldNum" sz="quarter" idx="2"/>
          </p:nvPr>
        </p:nvSpPr>
        <p:spPr>
          <a:xfrm>
            <a:off x="8616950" y="152400"/>
            <a:ext cx="292100" cy="3429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b="1">
                <a:latin typeface="Times New Roman"/>
                <a:ea typeface="Times New Roman"/>
                <a:cs typeface="Times New Roman"/>
                <a:sym typeface="Times New Roman"/>
              </a:defRPr>
            </a:lvl1pPr>
          </a:lstStyle>
          <a:p>
            <a:fld id="{86CB4B4D-7CA3-9044-876B-883B54F8677D}" type="slidenum">
              <a:rPr/>
              <a:pPr/>
              <a:t>2</a:t>
            </a:fld>
            <a:endParaRPr/>
          </a:p>
        </p:txBody>
      </p:sp>
      <p:sp>
        <p:nvSpPr>
          <p:cNvPr id="296" name="•   il N.O. di una sostanza allo stato elementare é zero."/>
          <p:cNvSpPr txBox="1"/>
          <p:nvPr/>
        </p:nvSpPr>
        <p:spPr>
          <a:xfrm>
            <a:off x="330200" y="609600"/>
            <a:ext cx="8940800" cy="584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marL="421640" marR="40639" indent="-381000" defTabSz="914400">
              <a:buClr>
                <a:srgbClr val="000000"/>
              </a:buClr>
              <a:buFont typeface="Times"/>
              <a:defRPr sz="3000" b="1">
                <a:uFill>
                  <a:solidFill>
                    <a:srgbClr val="000000"/>
                  </a:solidFill>
                </a:uFill>
                <a:latin typeface="Times New Roman"/>
                <a:ea typeface="Times New Roman"/>
                <a:cs typeface="Times New Roman"/>
                <a:sym typeface="Times New Roman"/>
              </a:defRPr>
            </a:lvl1pPr>
          </a:lstStyle>
          <a:p>
            <a:r>
              <a:t>•  	il N.O. di una sostanza allo stato elementare é zero.</a:t>
            </a:r>
          </a:p>
        </p:txBody>
      </p:sp>
      <p:sp>
        <p:nvSpPr>
          <p:cNvPr id="297" name="Regole per l’assegnazione del N.O."/>
          <p:cNvSpPr txBox="1"/>
          <p:nvPr/>
        </p:nvSpPr>
        <p:spPr>
          <a:xfrm>
            <a:off x="1371600" y="0"/>
            <a:ext cx="6876986" cy="647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marL="40639" marR="40639" defTabSz="914400">
              <a:buClr>
                <a:srgbClr val="000000"/>
              </a:buClr>
              <a:buFont typeface="Times"/>
              <a:defRPr sz="3600" b="1">
                <a:uFill>
                  <a:solidFill>
                    <a:srgbClr val="000000"/>
                  </a:solidFill>
                </a:uFill>
                <a:latin typeface="Times New Roman"/>
                <a:ea typeface="Times New Roman"/>
                <a:cs typeface="Times New Roman"/>
                <a:sym typeface="Times New Roman"/>
              </a:defRPr>
            </a:lvl1pPr>
          </a:lstStyle>
          <a:p>
            <a:r>
              <a:t>Regole per l’assegnazione del N.O.</a:t>
            </a:r>
          </a:p>
        </p:txBody>
      </p:sp>
      <p:sp>
        <p:nvSpPr>
          <p:cNvPr id="298" name="•   il N.O. dell'idrogeno in tutti i suoi composti…"/>
          <p:cNvSpPr txBox="1"/>
          <p:nvPr/>
        </p:nvSpPr>
        <p:spPr>
          <a:xfrm>
            <a:off x="317500" y="1130300"/>
            <a:ext cx="8534400" cy="10541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marL="421640" indent="-381000">
              <a:buClr>
                <a:srgbClr val="000000"/>
              </a:buClr>
              <a:buFont typeface="Times"/>
              <a:buNone/>
              <a:defRPr sz="3000" b="1">
                <a:uFill>
                  <a:solidFill>
                    <a:srgbClr val="000000"/>
                  </a:solidFill>
                </a:uFill>
                <a:latin typeface="Times New Roman"/>
                <a:ea typeface="Times New Roman"/>
                <a:cs typeface="Times New Roman"/>
                <a:sym typeface="Times New Roman"/>
              </a:defRPr>
            </a:pPr>
            <a:r>
              <a:rPr sz="3000" b="1">
                <a:latin typeface="Times New Roman"/>
                <a:ea typeface="Times New Roman"/>
                <a:cs typeface="Times New Roman"/>
              </a:rPr>
              <a:t>•  	il N.O. dell'idrogeno in tutti i suoi composti</a:t>
            </a:r>
          </a:p>
          <a:p>
            <a:pPr marL="421640" indent="-381000">
              <a:buClr>
                <a:srgbClr val="000000"/>
              </a:buClr>
              <a:buFont typeface="Times"/>
              <a:buNone/>
              <a:defRPr sz="3000" b="1">
                <a:uFill>
                  <a:solidFill>
                    <a:srgbClr val="000000"/>
                  </a:solidFill>
                </a:uFill>
                <a:latin typeface="Times New Roman"/>
                <a:ea typeface="Times New Roman"/>
                <a:cs typeface="Times New Roman"/>
                <a:sym typeface="Times New Roman"/>
              </a:defRPr>
            </a:pPr>
            <a:r>
              <a:rPr sz="3000" b="1">
                <a:latin typeface="Times New Roman"/>
                <a:ea typeface="Times New Roman"/>
                <a:cs typeface="Times New Roman"/>
              </a:rPr>
              <a:t>	(tranne gli idruri) è sempre + 1.</a:t>
            </a:r>
          </a:p>
        </p:txBody>
      </p:sp>
      <p:sp>
        <p:nvSpPr>
          <p:cNvPr id="299" name="• il N.O. dell'ossigeno nella maggior parte dei composti è – 2 (tranne nei perossidi e in OF2)."/>
          <p:cNvSpPr txBox="1"/>
          <p:nvPr/>
        </p:nvSpPr>
        <p:spPr>
          <a:xfrm>
            <a:off x="330200" y="2108200"/>
            <a:ext cx="8534400" cy="1117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marL="421640" indent="-381000">
              <a:buClr>
                <a:srgbClr val="000000"/>
              </a:buClr>
              <a:buFont typeface="Times"/>
              <a:buNone/>
              <a:defRPr sz="2400" b="1">
                <a:uFill>
                  <a:solidFill>
                    <a:srgbClr val="000000"/>
                  </a:solidFill>
                </a:uFill>
                <a:latin typeface="Times New Roman"/>
                <a:ea typeface="Times New Roman"/>
                <a:cs typeface="Times New Roman"/>
                <a:sym typeface="Times New Roman"/>
              </a:defRPr>
            </a:pPr>
            <a:r>
              <a:rPr sz="3000" b="1">
                <a:latin typeface="Times New Roman"/>
                <a:ea typeface="Times New Roman"/>
                <a:cs typeface="Times New Roman"/>
              </a:rPr>
              <a:t>•	il N.O. dell'ossigeno nella maggior parte dei composti è – 2 (tranne nei perossidi e in OF</a:t>
            </a:r>
            <a:r>
              <a:rPr sz="3000" b="1" baseline="-25000">
                <a:latin typeface="Times New Roman"/>
                <a:ea typeface="Times New Roman"/>
                <a:cs typeface="Times New Roman"/>
              </a:rPr>
              <a:t>2</a:t>
            </a:r>
            <a:r>
              <a:rPr sz="3000" b="1">
                <a:latin typeface="Times New Roman"/>
                <a:ea typeface="Times New Roman"/>
                <a:cs typeface="Times New Roman"/>
              </a:rPr>
              <a:t>).</a:t>
            </a:r>
          </a:p>
        </p:txBody>
      </p:sp>
      <p:sp>
        <p:nvSpPr>
          <p:cNvPr id="300" name="• la somma algebrica dei numeri di ossidazione…"/>
          <p:cNvSpPr txBox="1"/>
          <p:nvPr/>
        </p:nvSpPr>
        <p:spPr>
          <a:xfrm>
            <a:off x="330200" y="3035300"/>
            <a:ext cx="8534400" cy="10541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marL="421640" indent="-381000">
              <a:buClr>
                <a:srgbClr val="000000"/>
              </a:buClr>
              <a:buFont typeface="Times"/>
              <a:buNone/>
              <a:defRPr sz="3000" b="1">
                <a:uFill>
                  <a:solidFill>
                    <a:srgbClr val="000000"/>
                  </a:solidFill>
                </a:uFill>
                <a:latin typeface="Times New Roman"/>
                <a:ea typeface="Times New Roman"/>
                <a:cs typeface="Times New Roman"/>
                <a:sym typeface="Times New Roman"/>
              </a:defRPr>
            </a:pPr>
            <a:r>
              <a:rPr sz="3000" b="1">
                <a:latin typeface="Times New Roman"/>
                <a:ea typeface="Times New Roman"/>
                <a:cs typeface="Times New Roman"/>
              </a:rPr>
              <a:t>•	la somma algebrica dei numeri di ossidazione</a:t>
            </a:r>
          </a:p>
          <a:p>
            <a:pPr marL="421640" indent="-381000">
              <a:buClr>
                <a:srgbClr val="000000"/>
              </a:buClr>
              <a:buFont typeface="Times"/>
              <a:buNone/>
              <a:defRPr sz="3000" b="1">
                <a:uFill>
                  <a:solidFill>
                    <a:srgbClr val="000000"/>
                  </a:solidFill>
                </a:uFill>
                <a:latin typeface="Times New Roman"/>
                <a:ea typeface="Times New Roman"/>
                <a:cs typeface="Times New Roman"/>
                <a:sym typeface="Times New Roman"/>
              </a:defRPr>
            </a:pPr>
            <a:r>
              <a:rPr sz="3000" b="1">
                <a:latin typeface="Times New Roman"/>
                <a:ea typeface="Times New Roman"/>
                <a:cs typeface="Times New Roman"/>
              </a:rPr>
              <a:t>	di un composto neutro è uguale a zero.</a:t>
            </a:r>
          </a:p>
        </p:txBody>
      </p:sp>
      <p:sp>
        <p:nvSpPr>
          <p:cNvPr id="301" name="• il N.O. di uno ione monoatomico è uguale alla carica dello ione."/>
          <p:cNvSpPr txBox="1"/>
          <p:nvPr/>
        </p:nvSpPr>
        <p:spPr>
          <a:xfrm>
            <a:off x="330200" y="3962400"/>
            <a:ext cx="8534400" cy="10541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marL="421640" marR="40639" indent="-381000" defTabSz="914400">
              <a:buClr>
                <a:srgbClr val="000000"/>
              </a:buClr>
              <a:buFont typeface="Times"/>
              <a:defRPr sz="3000" b="1">
                <a:uFill>
                  <a:solidFill>
                    <a:srgbClr val="000000"/>
                  </a:solidFill>
                </a:uFill>
                <a:latin typeface="Times New Roman"/>
                <a:ea typeface="Times New Roman"/>
                <a:cs typeface="Times New Roman"/>
                <a:sym typeface="Times New Roman"/>
              </a:defRPr>
            </a:lvl1pPr>
          </a:lstStyle>
          <a:p>
            <a:r>
              <a:t>•	il N.O. di uno ione monoatomico è uguale alla carica dello ione.</a:t>
            </a:r>
          </a:p>
        </p:txBody>
      </p:sp>
      <p:sp>
        <p:nvSpPr>
          <p:cNvPr id="302" name="• la somma algebrica dei N.O. in uno ione poliatomico è uguale alla carica dello ione."/>
          <p:cNvSpPr txBox="1"/>
          <p:nvPr/>
        </p:nvSpPr>
        <p:spPr>
          <a:xfrm>
            <a:off x="330200" y="4876800"/>
            <a:ext cx="8534400" cy="10541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marL="421640" marR="40639" indent="-381000" defTabSz="914400">
              <a:buClr>
                <a:srgbClr val="000000"/>
              </a:buClr>
              <a:buFont typeface="Times"/>
              <a:defRPr sz="3000" b="1">
                <a:uFill>
                  <a:solidFill>
                    <a:srgbClr val="000000"/>
                  </a:solidFill>
                </a:uFill>
                <a:latin typeface="Times New Roman"/>
                <a:ea typeface="Times New Roman"/>
                <a:cs typeface="Times New Roman"/>
                <a:sym typeface="Times New Roman"/>
              </a:defRPr>
            </a:lvl1pPr>
          </a:lstStyle>
          <a:p>
            <a:r>
              <a:t>•	la somma algebrica dei N.O. in uno ione poliatomico è uguale alla carica dello ione.</a:t>
            </a:r>
          </a:p>
        </p:txBody>
      </p:sp>
      <p:sp>
        <p:nvSpPr>
          <p:cNvPr id="303" name="• il N.O. massimo di un elemento corrisponde al numero del gruppo di appartenenza."/>
          <p:cNvSpPr txBox="1"/>
          <p:nvPr/>
        </p:nvSpPr>
        <p:spPr>
          <a:xfrm>
            <a:off x="330200" y="5851525"/>
            <a:ext cx="8534400" cy="10541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marL="421640" marR="40639" indent="-381000" defTabSz="914400">
              <a:buClr>
                <a:srgbClr val="000000"/>
              </a:buClr>
              <a:buFont typeface="Times"/>
              <a:defRPr sz="3000" b="1">
                <a:uFill>
                  <a:solidFill>
                    <a:srgbClr val="000000"/>
                  </a:solidFill>
                </a:uFill>
                <a:latin typeface="Times New Roman"/>
                <a:ea typeface="Times New Roman"/>
                <a:cs typeface="Times New Roman"/>
                <a:sym typeface="Times New Roman"/>
              </a:defRPr>
            </a:lvl1pPr>
          </a:lstStyle>
          <a:p>
            <a:r>
              <a:t>•	il N.O. massimo di un elemento corrisponde al numero del gruppo di appartenenza.</a:t>
            </a:r>
          </a:p>
        </p:txBody>
      </p:sp>
    </p:spTree>
    <p:extLst>
      <p:ext uri="{BB962C8B-B14F-4D97-AF65-F5344CB8AC3E}">
        <p14:creationId xmlns:p14="http://schemas.microsoft.com/office/powerpoint/2010/main" val="1044490296"/>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0" nodeType="clickEffect">
                                  <p:stCondLst>
                                    <p:cond delay="0"/>
                                  </p:stCondLst>
                                  <p:iterate>
                                    <p:tmAbs val="0"/>
                                  </p:iterate>
                                  <p:childTnLst>
                                    <p:set>
                                      <p:cBhvr>
                                        <p:cTn id="6" fill="hold"/>
                                        <p:tgtEl>
                                          <p:spTgt spid="296"/>
                                        </p:tgtEl>
                                        <p:attrNameLst>
                                          <p:attrName>style.visibility</p:attrName>
                                        </p:attrNameLst>
                                      </p:cBhvr>
                                      <p:to>
                                        <p:strVal val="visible"/>
                                      </p:to>
                                    </p:set>
                                    <p:animEffect transition="in" filter="dissolve">
                                      <p:cBhvr>
                                        <p:cTn id="7" dur="500"/>
                                        <p:tgtEl>
                                          <p:spTgt spid="29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grpId="0" nodeType="clickEffect">
                                  <p:stCondLst>
                                    <p:cond delay="0"/>
                                  </p:stCondLst>
                                  <p:iterate>
                                    <p:tmAbs val="0"/>
                                  </p:iterate>
                                  <p:childTnLst>
                                    <p:set>
                                      <p:cBhvr>
                                        <p:cTn id="11" fill="hold"/>
                                        <p:tgtEl>
                                          <p:spTgt spid="298"/>
                                        </p:tgtEl>
                                        <p:attrNameLst>
                                          <p:attrName>style.visibility</p:attrName>
                                        </p:attrNameLst>
                                      </p:cBhvr>
                                      <p:to>
                                        <p:strVal val="visible"/>
                                      </p:to>
                                    </p:set>
                                    <p:animEffect transition="in" filter="dissolve">
                                      <p:cBhvr>
                                        <p:cTn id="12" dur="500"/>
                                        <p:tgtEl>
                                          <p:spTgt spid="29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fill="hold" grpId="0" nodeType="clickEffect">
                                  <p:stCondLst>
                                    <p:cond delay="0"/>
                                  </p:stCondLst>
                                  <p:iterate>
                                    <p:tmAbs val="0"/>
                                  </p:iterate>
                                  <p:childTnLst>
                                    <p:set>
                                      <p:cBhvr>
                                        <p:cTn id="16" fill="hold"/>
                                        <p:tgtEl>
                                          <p:spTgt spid="299"/>
                                        </p:tgtEl>
                                        <p:attrNameLst>
                                          <p:attrName>style.visibility</p:attrName>
                                        </p:attrNameLst>
                                      </p:cBhvr>
                                      <p:to>
                                        <p:strVal val="visible"/>
                                      </p:to>
                                    </p:set>
                                    <p:animEffect transition="in" filter="dissolve">
                                      <p:cBhvr>
                                        <p:cTn id="17" dur="500"/>
                                        <p:tgtEl>
                                          <p:spTgt spid="299"/>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fill="hold" grpId="0" nodeType="clickEffect">
                                  <p:stCondLst>
                                    <p:cond delay="0"/>
                                  </p:stCondLst>
                                  <p:iterate>
                                    <p:tmAbs val="0"/>
                                  </p:iterate>
                                  <p:childTnLst>
                                    <p:set>
                                      <p:cBhvr>
                                        <p:cTn id="21" fill="hold"/>
                                        <p:tgtEl>
                                          <p:spTgt spid="300"/>
                                        </p:tgtEl>
                                        <p:attrNameLst>
                                          <p:attrName>style.visibility</p:attrName>
                                        </p:attrNameLst>
                                      </p:cBhvr>
                                      <p:to>
                                        <p:strVal val="visible"/>
                                      </p:to>
                                    </p:set>
                                    <p:animEffect transition="in" filter="dissolve">
                                      <p:cBhvr>
                                        <p:cTn id="22" dur="500"/>
                                        <p:tgtEl>
                                          <p:spTgt spid="300"/>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fill="hold" grpId="0" nodeType="clickEffect">
                                  <p:stCondLst>
                                    <p:cond delay="0"/>
                                  </p:stCondLst>
                                  <p:iterate>
                                    <p:tmAbs val="0"/>
                                  </p:iterate>
                                  <p:childTnLst>
                                    <p:set>
                                      <p:cBhvr>
                                        <p:cTn id="26" fill="hold"/>
                                        <p:tgtEl>
                                          <p:spTgt spid="301"/>
                                        </p:tgtEl>
                                        <p:attrNameLst>
                                          <p:attrName>style.visibility</p:attrName>
                                        </p:attrNameLst>
                                      </p:cBhvr>
                                      <p:to>
                                        <p:strVal val="visible"/>
                                      </p:to>
                                    </p:set>
                                    <p:animEffect transition="in" filter="dissolve">
                                      <p:cBhvr>
                                        <p:cTn id="27" dur="500"/>
                                        <p:tgtEl>
                                          <p:spTgt spid="301"/>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fill="hold" grpId="0" nodeType="clickEffect">
                                  <p:stCondLst>
                                    <p:cond delay="0"/>
                                  </p:stCondLst>
                                  <p:iterate>
                                    <p:tmAbs val="0"/>
                                  </p:iterate>
                                  <p:childTnLst>
                                    <p:set>
                                      <p:cBhvr>
                                        <p:cTn id="31" fill="hold"/>
                                        <p:tgtEl>
                                          <p:spTgt spid="302"/>
                                        </p:tgtEl>
                                        <p:attrNameLst>
                                          <p:attrName>style.visibility</p:attrName>
                                        </p:attrNameLst>
                                      </p:cBhvr>
                                      <p:to>
                                        <p:strVal val="visible"/>
                                      </p:to>
                                    </p:set>
                                    <p:animEffect transition="in" filter="dissolve">
                                      <p:cBhvr>
                                        <p:cTn id="32" dur="500"/>
                                        <p:tgtEl>
                                          <p:spTgt spid="302"/>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fill="hold" grpId="0" nodeType="clickEffect">
                                  <p:stCondLst>
                                    <p:cond delay="0"/>
                                  </p:stCondLst>
                                  <p:iterate>
                                    <p:tmAbs val="0"/>
                                  </p:iterate>
                                  <p:childTnLst>
                                    <p:set>
                                      <p:cBhvr>
                                        <p:cTn id="36" fill="hold"/>
                                        <p:tgtEl>
                                          <p:spTgt spid="303"/>
                                        </p:tgtEl>
                                        <p:attrNameLst>
                                          <p:attrName>style.visibility</p:attrName>
                                        </p:attrNameLst>
                                      </p:cBhvr>
                                      <p:to>
                                        <p:strVal val="visible"/>
                                      </p:to>
                                    </p:set>
                                    <p:animEffect transition="in" filter="dissolve">
                                      <p:cBhvr>
                                        <p:cTn id="37" dur="500"/>
                                        <p:tgtEl>
                                          <p:spTgt spid="3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 grpId="0" animBg="1" advAuto="0"/>
      <p:bldP spid="298" grpId="0" animBg="1" advAuto="0"/>
      <p:bldP spid="299" grpId="0" animBg="1" advAuto="0"/>
      <p:bldP spid="300" grpId="0" animBg="1" advAuto="0"/>
      <p:bldP spid="301" grpId="0" animBg="1" advAuto="0"/>
      <p:bldP spid="302" grpId="0" animBg="1" advAuto="0"/>
      <p:bldP spid="303" grpId="0" animBg="1"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 name="Numero diapositiva"/>
          <p:cNvSpPr txBox="1">
            <a:spLocks noGrp="1"/>
          </p:cNvSpPr>
          <p:nvPr>
            <p:ph type="sldNum" sz="quarter" idx="2"/>
          </p:nvPr>
        </p:nvSpPr>
        <p:spPr>
          <a:xfrm>
            <a:off x="8616950" y="152400"/>
            <a:ext cx="292100" cy="3429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b="1">
                <a:latin typeface="Times New Roman"/>
                <a:ea typeface="Times New Roman"/>
                <a:cs typeface="Times New Roman"/>
                <a:sym typeface="Times New Roman"/>
              </a:defRPr>
            </a:lvl1pPr>
          </a:lstStyle>
          <a:p>
            <a:fld id="{86CB4B4D-7CA3-9044-876B-883B54F8677D}" type="slidenum">
              <a:rPr/>
              <a:pPr/>
              <a:t>3</a:t>
            </a:fld>
            <a:endParaRPr/>
          </a:p>
        </p:txBody>
      </p:sp>
      <p:sp>
        <p:nvSpPr>
          <p:cNvPr id="306" name="ESEMPI"/>
          <p:cNvSpPr txBox="1"/>
          <p:nvPr/>
        </p:nvSpPr>
        <p:spPr>
          <a:xfrm>
            <a:off x="3352800" y="152400"/>
            <a:ext cx="1907838" cy="647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marL="40639" marR="40639" defTabSz="914400">
              <a:buClr>
                <a:srgbClr val="000000"/>
              </a:buClr>
              <a:buFont typeface="Times"/>
              <a:defRPr sz="3600" b="1">
                <a:uFill>
                  <a:solidFill>
                    <a:srgbClr val="000000"/>
                  </a:solidFill>
                </a:uFill>
                <a:latin typeface="Times New Roman"/>
                <a:ea typeface="Times New Roman"/>
                <a:cs typeface="Times New Roman"/>
                <a:sym typeface="Times New Roman"/>
              </a:defRPr>
            </a:lvl1pPr>
          </a:lstStyle>
          <a:p>
            <a:r>
              <a:t>ESEMPI</a:t>
            </a:r>
          </a:p>
        </p:txBody>
      </p:sp>
      <p:sp>
        <p:nvSpPr>
          <p:cNvPr id="307" name="H2O"/>
          <p:cNvSpPr txBox="1"/>
          <p:nvPr/>
        </p:nvSpPr>
        <p:spPr>
          <a:xfrm>
            <a:off x="533400" y="1295400"/>
            <a:ext cx="1354454" cy="10033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p>
            <a:pPr>
              <a:buClr>
                <a:srgbClr val="000000"/>
              </a:buClr>
              <a:buFont typeface="Times"/>
              <a:buNone/>
              <a:defRPr sz="2400" b="1">
                <a:uFill>
                  <a:solidFill>
                    <a:srgbClr val="000000"/>
                  </a:solidFill>
                </a:uFill>
                <a:latin typeface="Times New Roman"/>
                <a:ea typeface="Times New Roman"/>
                <a:cs typeface="Times New Roman"/>
                <a:sym typeface="Times New Roman"/>
              </a:defRPr>
            </a:pPr>
            <a:r>
              <a:rPr sz="5000" b="1">
                <a:latin typeface="Times New Roman"/>
                <a:ea typeface="Times New Roman"/>
                <a:cs typeface="Times New Roman"/>
              </a:rPr>
              <a:t>H</a:t>
            </a:r>
            <a:r>
              <a:rPr sz="5000" b="1" baseline="-25000">
                <a:latin typeface="Times New Roman"/>
                <a:ea typeface="Times New Roman"/>
                <a:cs typeface="Times New Roman"/>
              </a:rPr>
              <a:t>2</a:t>
            </a:r>
            <a:r>
              <a:rPr sz="5000" b="1">
                <a:latin typeface="Times New Roman"/>
                <a:ea typeface="Times New Roman"/>
                <a:cs typeface="Times New Roman"/>
              </a:rPr>
              <a:t>O</a:t>
            </a:r>
          </a:p>
        </p:txBody>
      </p:sp>
      <p:grpSp>
        <p:nvGrpSpPr>
          <p:cNvPr id="310" name="Raggruppa"/>
          <p:cNvGrpSpPr/>
          <p:nvPr/>
        </p:nvGrpSpPr>
        <p:grpSpPr>
          <a:xfrm>
            <a:off x="457200" y="914400"/>
            <a:ext cx="3429000" cy="1803400"/>
            <a:chOff x="0" y="0"/>
            <a:chExt cx="3429000" cy="1803400"/>
          </a:xfrm>
        </p:grpSpPr>
        <p:sp>
          <p:nvSpPr>
            <p:cNvPr id="308" name="+1  -2"/>
            <p:cNvSpPr/>
            <p:nvPr/>
          </p:nvSpPr>
          <p:spPr>
            <a:xfrm>
              <a:off x="0" y="0"/>
              <a:ext cx="1270000" cy="1270000"/>
            </a:xfrm>
            <a:prstGeom prst="line">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numCol="1" anchor="t">
              <a:spAutoFit/>
            </a:bodyPr>
            <a:lstStyle>
              <a:lvl1pPr marL="40639" marR="40639" defTabSz="914400">
                <a:buClr>
                  <a:srgbClr val="000000"/>
                </a:buClr>
                <a:buFont typeface="Times"/>
                <a:defRPr sz="3600">
                  <a:uFill>
                    <a:solidFill>
                      <a:srgbClr val="000000"/>
                    </a:solidFill>
                  </a:uFill>
                  <a:latin typeface="+mn-lt"/>
                  <a:ea typeface="+mn-ea"/>
                  <a:cs typeface="+mn-cs"/>
                  <a:sym typeface="Times"/>
                </a:defRPr>
              </a:lvl1pPr>
            </a:lstStyle>
            <a:p>
              <a:r>
                <a:t>+1  -2</a:t>
              </a:r>
            </a:p>
          </p:txBody>
        </p:sp>
        <p:sp>
          <p:nvSpPr>
            <p:cNvPr id="309" name="Idrogeno +1, ossigeno -2"/>
            <p:cNvSpPr/>
            <p:nvPr/>
          </p:nvSpPr>
          <p:spPr>
            <a:xfrm>
              <a:off x="2159000" y="533400"/>
              <a:ext cx="1270000" cy="1270000"/>
            </a:xfrm>
            <a:prstGeom prst="line">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numCol="1" anchor="t">
              <a:spAutoFit/>
            </a:bodyPr>
            <a:lstStyle>
              <a:lvl1pPr marL="40639" marR="40639" defTabSz="914400">
                <a:buClr>
                  <a:srgbClr val="000000"/>
                </a:buClr>
                <a:buFont typeface="Times"/>
                <a:defRPr sz="3600" b="1">
                  <a:uFill>
                    <a:solidFill>
                      <a:srgbClr val="000000"/>
                    </a:solidFill>
                  </a:uFill>
                  <a:latin typeface="Times New Roman"/>
                  <a:ea typeface="Times New Roman"/>
                  <a:cs typeface="Times New Roman"/>
                  <a:sym typeface="Times New Roman"/>
                </a:defRPr>
              </a:lvl1pPr>
            </a:lstStyle>
            <a:p>
              <a:r>
                <a:t>Idrogeno +1, ossigeno -2</a:t>
              </a:r>
            </a:p>
          </p:txBody>
        </p:sp>
      </p:grpSp>
      <p:sp>
        <p:nvSpPr>
          <p:cNvPr id="311" name="NH3"/>
          <p:cNvSpPr txBox="1"/>
          <p:nvPr/>
        </p:nvSpPr>
        <p:spPr>
          <a:xfrm>
            <a:off x="533400" y="2667000"/>
            <a:ext cx="1319107" cy="10033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p>
            <a:pPr>
              <a:buClr>
                <a:srgbClr val="000000"/>
              </a:buClr>
              <a:buFont typeface="Times"/>
              <a:buNone/>
              <a:defRPr sz="2400" b="1">
                <a:uFill>
                  <a:solidFill>
                    <a:srgbClr val="000000"/>
                  </a:solidFill>
                </a:uFill>
                <a:latin typeface="Times New Roman"/>
                <a:ea typeface="Times New Roman"/>
                <a:cs typeface="Times New Roman"/>
                <a:sym typeface="Times New Roman"/>
              </a:defRPr>
            </a:pPr>
            <a:r>
              <a:rPr sz="5000" b="1">
                <a:latin typeface="Times New Roman"/>
                <a:ea typeface="Times New Roman"/>
                <a:cs typeface="Times New Roman"/>
              </a:rPr>
              <a:t>NH</a:t>
            </a:r>
            <a:r>
              <a:rPr sz="5000" b="1" baseline="-25000">
                <a:latin typeface="Times New Roman"/>
                <a:ea typeface="Times New Roman"/>
                <a:cs typeface="Times New Roman"/>
              </a:rPr>
              <a:t>3</a:t>
            </a:r>
          </a:p>
        </p:txBody>
      </p:sp>
      <p:grpSp>
        <p:nvGrpSpPr>
          <p:cNvPr id="314" name="Raggruppa"/>
          <p:cNvGrpSpPr/>
          <p:nvPr/>
        </p:nvGrpSpPr>
        <p:grpSpPr>
          <a:xfrm>
            <a:off x="457200" y="2286000"/>
            <a:ext cx="3429001" cy="1803400"/>
            <a:chOff x="0" y="0"/>
            <a:chExt cx="3429000" cy="1803400"/>
          </a:xfrm>
        </p:grpSpPr>
        <p:sp>
          <p:nvSpPr>
            <p:cNvPr id="312" name="-3 +1"/>
            <p:cNvSpPr/>
            <p:nvPr/>
          </p:nvSpPr>
          <p:spPr>
            <a:xfrm>
              <a:off x="0" y="0"/>
              <a:ext cx="1270000" cy="1270000"/>
            </a:xfrm>
            <a:prstGeom prst="line">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numCol="1" anchor="t">
              <a:spAutoFit/>
            </a:bodyPr>
            <a:lstStyle>
              <a:lvl1pPr marL="40639" marR="40639" defTabSz="914400">
                <a:buClr>
                  <a:srgbClr val="000000"/>
                </a:buClr>
                <a:buFont typeface="Times"/>
                <a:defRPr sz="3600">
                  <a:uFill>
                    <a:solidFill>
                      <a:srgbClr val="000000"/>
                    </a:solidFill>
                  </a:uFill>
                  <a:latin typeface="+mn-lt"/>
                  <a:ea typeface="+mn-ea"/>
                  <a:cs typeface="+mn-cs"/>
                  <a:sym typeface="Times"/>
                </a:defRPr>
              </a:lvl1pPr>
            </a:lstStyle>
            <a:p>
              <a:r>
                <a:t>-3 +1</a:t>
              </a:r>
            </a:p>
          </p:txBody>
        </p:sp>
        <p:sp>
          <p:nvSpPr>
            <p:cNvPr id="313" name="Idrogeno +1, azoto -3"/>
            <p:cNvSpPr/>
            <p:nvPr/>
          </p:nvSpPr>
          <p:spPr>
            <a:xfrm>
              <a:off x="2159000" y="533400"/>
              <a:ext cx="1270000" cy="1270000"/>
            </a:xfrm>
            <a:prstGeom prst="line">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numCol="1" anchor="t">
              <a:spAutoFit/>
            </a:bodyPr>
            <a:lstStyle>
              <a:lvl1pPr marL="40639" marR="40639" defTabSz="914400">
                <a:buClr>
                  <a:srgbClr val="000000"/>
                </a:buClr>
                <a:buFont typeface="Times"/>
                <a:defRPr sz="3600" b="1">
                  <a:uFill>
                    <a:solidFill>
                      <a:srgbClr val="000000"/>
                    </a:solidFill>
                  </a:uFill>
                  <a:latin typeface="Times New Roman"/>
                  <a:ea typeface="Times New Roman"/>
                  <a:cs typeface="Times New Roman"/>
                  <a:sym typeface="Times New Roman"/>
                </a:defRPr>
              </a:lvl1pPr>
            </a:lstStyle>
            <a:p>
              <a:r>
                <a:t>Idrogeno +1, azoto -3</a:t>
              </a:r>
            </a:p>
          </p:txBody>
        </p:sp>
      </p:grpSp>
      <p:sp>
        <p:nvSpPr>
          <p:cNvPr id="315" name="H2SO4"/>
          <p:cNvSpPr txBox="1"/>
          <p:nvPr/>
        </p:nvSpPr>
        <p:spPr>
          <a:xfrm>
            <a:off x="381000" y="4191000"/>
            <a:ext cx="1919277" cy="10033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p>
            <a:pPr>
              <a:buClr>
                <a:srgbClr val="000000"/>
              </a:buClr>
              <a:buFont typeface="Times"/>
              <a:buNone/>
              <a:defRPr sz="2400" b="1">
                <a:uFill>
                  <a:solidFill>
                    <a:srgbClr val="000000"/>
                  </a:solidFill>
                </a:uFill>
                <a:latin typeface="Times New Roman"/>
                <a:ea typeface="Times New Roman"/>
                <a:cs typeface="Times New Roman"/>
                <a:sym typeface="Times New Roman"/>
              </a:defRPr>
            </a:pPr>
            <a:r>
              <a:rPr sz="5000" b="1">
                <a:latin typeface="Times New Roman"/>
                <a:ea typeface="Times New Roman"/>
                <a:cs typeface="Times New Roman"/>
              </a:rPr>
              <a:t>H</a:t>
            </a:r>
            <a:r>
              <a:rPr sz="5000" b="1" baseline="-25000">
                <a:latin typeface="Times New Roman"/>
                <a:ea typeface="Times New Roman"/>
                <a:cs typeface="Times New Roman"/>
              </a:rPr>
              <a:t>2</a:t>
            </a:r>
            <a:r>
              <a:rPr sz="5000" b="1">
                <a:latin typeface="Times New Roman"/>
                <a:ea typeface="Times New Roman"/>
                <a:cs typeface="Times New Roman"/>
              </a:rPr>
              <a:t>SO</a:t>
            </a:r>
            <a:r>
              <a:rPr sz="5000" b="1" baseline="-25000">
                <a:latin typeface="Times New Roman"/>
                <a:ea typeface="Times New Roman"/>
                <a:cs typeface="Times New Roman"/>
              </a:rPr>
              <a:t>4</a:t>
            </a:r>
          </a:p>
        </p:txBody>
      </p:sp>
      <p:grpSp>
        <p:nvGrpSpPr>
          <p:cNvPr id="318" name="Raggruppa"/>
          <p:cNvGrpSpPr/>
          <p:nvPr/>
        </p:nvGrpSpPr>
        <p:grpSpPr>
          <a:xfrm>
            <a:off x="330200" y="3810000"/>
            <a:ext cx="8839200" cy="1270000"/>
            <a:chOff x="0" y="0"/>
            <a:chExt cx="8839200" cy="1270000"/>
          </a:xfrm>
        </p:grpSpPr>
        <p:sp>
          <p:nvSpPr>
            <p:cNvPr id="316" name="+1 +6 -2"/>
            <p:cNvSpPr/>
            <p:nvPr/>
          </p:nvSpPr>
          <p:spPr>
            <a:xfrm>
              <a:off x="0" y="0"/>
              <a:ext cx="1270000" cy="1270000"/>
            </a:xfrm>
            <a:prstGeom prst="line">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numCol="1" anchor="t">
              <a:spAutoFit/>
            </a:bodyPr>
            <a:lstStyle>
              <a:lvl1pPr marL="40639" marR="40639" defTabSz="914400">
                <a:buClr>
                  <a:srgbClr val="000000"/>
                </a:buClr>
                <a:buFont typeface="Times"/>
                <a:defRPr sz="3600">
                  <a:uFill>
                    <a:solidFill>
                      <a:srgbClr val="000000"/>
                    </a:solidFill>
                  </a:uFill>
                  <a:latin typeface="+mn-lt"/>
                  <a:ea typeface="+mn-ea"/>
                  <a:cs typeface="+mn-cs"/>
                  <a:sym typeface="Times"/>
                </a:defRPr>
              </a:lvl1pPr>
            </a:lstStyle>
            <a:p>
              <a:r>
                <a:t>+1 +6 -2</a:t>
              </a:r>
            </a:p>
          </p:txBody>
        </p:sp>
        <p:sp>
          <p:nvSpPr>
            <p:cNvPr id="317" name="Idrogeno +1, ossigeno -2,     zolfo +6"/>
            <p:cNvSpPr/>
            <p:nvPr/>
          </p:nvSpPr>
          <p:spPr>
            <a:xfrm>
              <a:off x="2311400" y="457200"/>
              <a:ext cx="652780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spAutoFit/>
            </a:bodyPr>
            <a:lstStyle>
              <a:lvl1pPr marL="40639" marR="40639" defTabSz="914400">
                <a:buClr>
                  <a:srgbClr val="000000"/>
                </a:buClr>
                <a:buFont typeface="Times"/>
                <a:defRPr sz="3600" b="1">
                  <a:uFill>
                    <a:solidFill>
                      <a:srgbClr val="000000"/>
                    </a:solidFill>
                  </a:uFill>
                  <a:latin typeface="Times New Roman"/>
                  <a:ea typeface="Times New Roman"/>
                  <a:cs typeface="Times New Roman"/>
                  <a:sym typeface="Times New Roman"/>
                </a:defRPr>
              </a:lvl1pPr>
            </a:lstStyle>
            <a:p>
              <a:r>
                <a:t>Idrogeno +1, ossigeno -2,     zolfo +6</a:t>
              </a:r>
            </a:p>
          </p:txBody>
        </p:sp>
      </p:grpSp>
      <p:sp>
        <p:nvSpPr>
          <p:cNvPr id="319" name="PO4– – –"/>
          <p:cNvSpPr txBox="1"/>
          <p:nvPr/>
        </p:nvSpPr>
        <p:spPr>
          <a:xfrm>
            <a:off x="381000" y="5715000"/>
            <a:ext cx="2095081" cy="10033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p>
            <a:pPr>
              <a:buClr>
                <a:srgbClr val="000000"/>
              </a:buClr>
              <a:buFont typeface="Times"/>
              <a:buNone/>
              <a:defRPr sz="2400" b="1">
                <a:uFill>
                  <a:solidFill>
                    <a:srgbClr val="000000"/>
                  </a:solidFill>
                </a:uFill>
                <a:latin typeface="Times New Roman"/>
                <a:ea typeface="Times New Roman"/>
                <a:cs typeface="Times New Roman"/>
                <a:sym typeface="Times New Roman"/>
              </a:defRPr>
            </a:pPr>
            <a:r>
              <a:rPr sz="5000" b="1">
                <a:latin typeface="Times New Roman"/>
                <a:ea typeface="Times New Roman"/>
                <a:cs typeface="Times New Roman"/>
              </a:rPr>
              <a:t>PO</a:t>
            </a:r>
            <a:r>
              <a:rPr sz="5000" b="1" baseline="-25000">
                <a:latin typeface="Times New Roman"/>
                <a:ea typeface="Times New Roman"/>
                <a:cs typeface="Times New Roman"/>
              </a:rPr>
              <a:t>4</a:t>
            </a:r>
            <a:r>
              <a:rPr sz="5000" b="1" baseline="29999">
                <a:latin typeface="Times New Roman"/>
                <a:ea typeface="Times New Roman"/>
                <a:cs typeface="Times New Roman"/>
              </a:rPr>
              <a:t>– – –</a:t>
            </a:r>
          </a:p>
        </p:txBody>
      </p:sp>
      <p:grpSp>
        <p:nvGrpSpPr>
          <p:cNvPr id="322" name="Raggruppa"/>
          <p:cNvGrpSpPr/>
          <p:nvPr/>
        </p:nvGrpSpPr>
        <p:grpSpPr>
          <a:xfrm>
            <a:off x="228600" y="5334000"/>
            <a:ext cx="3657601" cy="1651000"/>
            <a:chOff x="0" y="0"/>
            <a:chExt cx="3657600" cy="1651000"/>
          </a:xfrm>
        </p:grpSpPr>
        <p:sp>
          <p:nvSpPr>
            <p:cNvPr id="320" name="+5 -2"/>
            <p:cNvSpPr/>
            <p:nvPr/>
          </p:nvSpPr>
          <p:spPr>
            <a:xfrm>
              <a:off x="0" y="0"/>
              <a:ext cx="1270000" cy="1270000"/>
            </a:xfrm>
            <a:prstGeom prst="line">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numCol="1" anchor="t">
              <a:spAutoFit/>
            </a:bodyPr>
            <a:lstStyle>
              <a:lvl1pPr marL="40639" marR="40639" defTabSz="914400">
                <a:buClr>
                  <a:srgbClr val="000000"/>
                </a:buClr>
                <a:buFont typeface="Times"/>
                <a:defRPr sz="3600">
                  <a:uFill>
                    <a:solidFill>
                      <a:srgbClr val="000000"/>
                    </a:solidFill>
                  </a:uFill>
                  <a:latin typeface="+mn-lt"/>
                  <a:ea typeface="+mn-ea"/>
                  <a:cs typeface="+mn-cs"/>
                  <a:sym typeface="Times"/>
                </a:defRPr>
              </a:lvl1pPr>
            </a:lstStyle>
            <a:p>
              <a:r>
                <a:t>+5 -2</a:t>
              </a:r>
            </a:p>
          </p:txBody>
        </p:sp>
        <p:sp>
          <p:nvSpPr>
            <p:cNvPr id="321" name="Ossigeno -2, fosforo +5"/>
            <p:cNvSpPr/>
            <p:nvPr/>
          </p:nvSpPr>
          <p:spPr>
            <a:xfrm>
              <a:off x="2387600" y="381000"/>
              <a:ext cx="1270000" cy="1270000"/>
            </a:xfrm>
            <a:prstGeom prst="line">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numCol="1" anchor="t">
              <a:spAutoFit/>
            </a:bodyPr>
            <a:lstStyle>
              <a:lvl1pPr marL="40639" marR="40639" defTabSz="914400">
                <a:buClr>
                  <a:srgbClr val="000000"/>
                </a:buClr>
                <a:buFont typeface="Times"/>
                <a:defRPr sz="3600" b="1">
                  <a:uFill>
                    <a:solidFill>
                      <a:srgbClr val="000000"/>
                    </a:solidFill>
                  </a:uFill>
                  <a:latin typeface="Times New Roman"/>
                  <a:ea typeface="Times New Roman"/>
                  <a:cs typeface="Times New Roman"/>
                  <a:sym typeface="Times New Roman"/>
                </a:defRPr>
              </a:lvl1pPr>
            </a:lstStyle>
            <a:p>
              <a:r>
                <a:t>Ossigeno -2, fosforo +5</a:t>
              </a:r>
            </a:p>
          </p:txBody>
        </p:sp>
      </p:grpSp>
    </p:spTree>
    <p:extLst>
      <p:ext uri="{BB962C8B-B14F-4D97-AF65-F5344CB8AC3E}">
        <p14:creationId xmlns:p14="http://schemas.microsoft.com/office/powerpoint/2010/main" val="1888687949"/>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0" nodeType="clickEffect">
                                  <p:stCondLst>
                                    <p:cond delay="0"/>
                                  </p:stCondLst>
                                  <p:iterate>
                                    <p:tmAbs val="0"/>
                                  </p:iterate>
                                  <p:childTnLst>
                                    <p:set>
                                      <p:cBhvr>
                                        <p:cTn id="6" fill="hold"/>
                                        <p:tgtEl>
                                          <p:spTgt spid="307"/>
                                        </p:tgtEl>
                                        <p:attrNameLst>
                                          <p:attrName>style.visibility</p:attrName>
                                        </p:attrNameLst>
                                      </p:cBhvr>
                                      <p:to>
                                        <p:strVal val="visible"/>
                                      </p:to>
                                    </p:set>
                                    <p:animEffect transition="in" filter="dissolve">
                                      <p:cBhvr>
                                        <p:cTn id="7" dur="500"/>
                                        <p:tgtEl>
                                          <p:spTgt spid="30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grpId="0" nodeType="clickEffect">
                                  <p:stCondLst>
                                    <p:cond delay="0"/>
                                  </p:stCondLst>
                                  <p:iterate>
                                    <p:tmAbs val="0"/>
                                  </p:iterate>
                                  <p:childTnLst>
                                    <p:set>
                                      <p:cBhvr>
                                        <p:cTn id="11" fill="hold"/>
                                        <p:tgtEl>
                                          <p:spTgt spid="310"/>
                                        </p:tgtEl>
                                        <p:attrNameLst>
                                          <p:attrName>style.visibility</p:attrName>
                                        </p:attrNameLst>
                                      </p:cBhvr>
                                      <p:to>
                                        <p:strVal val="visible"/>
                                      </p:to>
                                    </p:set>
                                    <p:animEffect transition="in" filter="dissolve">
                                      <p:cBhvr>
                                        <p:cTn id="12" dur="500"/>
                                        <p:tgtEl>
                                          <p:spTgt spid="31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fill="hold" grpId="0" nodeType="clickEffect">
                                  <p:stCondLst>
                                    <p:cond delay="0"/>
                                  </p:stCondLst>
                                  <p:iterate>
                                    <p:tmAbs val="0"/>
                                  </p:iterate>
                                  <p:childTnLst>
                                    <p:set>
                                      <p:cBhvr>
                                        <p:cTn id="16" fill="hold"/>
                                        <p:tgtEl>
                                          <p:spTgt spid="311"/>
                                        </p:tgtEl>
                                        <p:attrNameLst>
                                          <p:attrName>style.visibility</p:attrName>
                                        </p:attrNameLst>
                                      </p:cBhvr>
                                      <p:to>
                                        <p:strVal val="visible"/>
                                      </p:to>
                                    </p:set>
                                    <p:animEffect transition="in" filter="dissolve">
                                      <p:cBhvr>
                                        <p:cTn id="17" dur="500"/>
                                        <p:tgtEl>
                                          <p:spTgt spid="311"/>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fill="hold" grpId="0" nodeType="clickEffect">
                                  <p:stCondLst>
                                    <p:cond delay="0"/>
                                  </p:stCondLst>
                                  <p:iterate>
                                    <p:tmAbs val="0"/>
                                  </p:iterate>
                                  <p:childTnLst>
                                    <p:set>
                                      <p:cBhvr>
                                        <p:cTn id="21" fill="hold"/>
                                        <p:tgtEl>
                                          <p:spTgt spid="314"/>
                                        </p:tgtEl>
                                        <p:attrNameLst>
                                          <p:attrName>style.visibility</p:attrName>
                                        </p:attrNameLst>
                                      </p:cBhvr>
                                      <p:to>
                                        <p:strVal val="visible"/>
                                      </p:to>
                                    </p:set>
                                    <p:animEffect transition="in" filter="dissolve">
                                      <p:cBhvr>
                                        <p:cTn id="22" dur="500"/>
                                        <p:tgtEl>
                                          <p:spTgt spid="314"/>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fill="hold" grpId="0" nodeType="clickEffect">
                                  <p:stCondLst>
                                    <p:cond delay="0"/>
                                  </p:stCondLst>
                                  <p:iterate>
                                    <p:tmAbs val="0"/>
                                  </p:iterate>
                                  <p:childTnLst>
                                    <p:set>
                                      <p:cBhvr>
                                        <p:cTn id="26" fill="hold"/>
                                        <p:tgtEl>
                                          <p:spTgt spid="315"/>
                                        </p:tgtEl>
                                        <p:attrNameLst>
                                          <p:attrName>style.visibility</p:attrName>
                                        </p:attrNameLst>
                                      </p:cBhvr>
                                      <p:to>
                                        <p:strVal val="visible"/>
                                      </p:to>
                                    </p:set>
                                    <p:animEffect transition="in" filter="dissolve">
                                      <p:cBhvr>
                                        <p:cTn id="27" dur="500"/>
                                        <p:tgtEl>
                                          <p:spTgt spid="315"/>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fill="hold" grpId="0" nodeType="clickEffect">
                                  <p:stCondLst>
                                    <p:cond delay="0"/>
                                  </p:stCondLst>
                                  <p:iterate>
                                    <p:tmAbs val="0"/>
                                  </p:iterate>
                                  <p:childTnLst>
                                    <p:set>
                                      <p:cBhvr>
                                        <p:cTn id="31" fill="hold"/>
                                        <p:tgtEl>
                                          <p:spTgt spid="318"/>
                                        </p:tgtEl>
                                        <p:attrNameLst>
                                          <p:attrName>style.visibility</p:attrName>
                                        </p:attrNameLst>
                                      </p:cBhvr>
                                      <p:to>
                                        <p:strVal val="visible"/>
                                      </p:to>
                                    </p:set>
                                    <p:animEffect transition="in" filter="dissolve">
                                      <p:cBhvr>
                                        <p:cTn id="32" dur="500"/>
                                        <p:tgtEl>
                                          <p:spTgt spid="318"/>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fill="hold" grpId="0" nodeType="clickEffect">
                                  <p:stCondLst>
                                    <p:cond delay="0"/>
                                  </p:stCondLst>
                                  <p:iterate>
                                    <p:tmAbs val="0"/>
                                  </p:iterate>
                                  <p:childTnLst>
                                    <p:set>
                                      <p:cBhvr>
                                        <p:cTn id="36" fill="hold"/>
                                        <p:tgtEl>
                                          <p:spTgt spid="319"/>
                                        </p:tgtEl>
                                        <p:attrNameLst>
                                          <p:attrName>style.visibility</p:attrName>
                                        </p:attrNameLst>
                                      </p:cBhvr>
                                      <p:to>
                                        <p:strVal val="visible"/>
                                      </p:to>
                                    </p:set>
                                    <p:animEffect transition="in" filter="dissolve">
                                      <p:cBhvr>
                                        <p:cTn id="37" dur="500"/>
                                        <p:tgtEl>
                                          <p:spTgt spid="319"/>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fill="hold" grpId="0" nodeType="clickEffect">
                                  <p:stCondLst>
                                    <p:cond delay="0"/>
                                  </p:stCondLst>
                                  <p:iterate>
                                    <p:tmAbs val="0"/>
                                  </p:iterate>
                                  <p:childTnLst>
                                    <p:set>
                                      <p:cBhvr>
                                        <p:cTn id="41" fill="hold"/>
                                        <p:tgtEl>
                                          <p:spTgt spid="322"/>
                                        </p:tgtEl>
                                        <p:attrNameLst>
                                          <p:attrName>style.visibility</p:attrName>
                                        </p:attrNameLst>
                                      </p:cBhvr>
                                      <p:to>
                                        <p:strVal val="visible"/>
                                      </p:to>
                                    </p:set>
                                    <p:animEffect transition="in" filter="dissolve">
                                      <p:cBhvr>
                                        <p:cTn id="42" dur="500"/>
                                        <p:tgtEl>
                                          <p:spTgt spid="3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 grpId="0" animBg="1" advAuto="0"/>
      <p:bldP spid="310" grpId="0" animBg="1" advAuto="0"/>
      <p:bldP spid="311" grpId="0" animBg="1" advAuto="0"/>
      <p:bldP spid="314" grpId="0" animBg="1" advAuto="0"/>
      <p:bldP spid="315" grpId="0" animBg="1" advAuto="0"/>
      <p:bldP spid="318" grpId="0" animBg="1" advAuto="0"/>
      <p:bldP spid="319" grpId="0" animBg="1" advAuto="0"/>
      <p:bldP spid="322" grpId="0" animBg="1" advAuto="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Numero diapositiva"/>
          <p:cNvSpPr txBox="1">
            <a:spLocks noGrp="1"/>
          </p:cNvSpPr>
          <p:nvPr>
            <p:ph type="sldNum" sz="quarter" idx="2"/>
          </p:nvPr>
        </p:nvSpPr>
        <p:spPr>
          <a:xfrm>
            <a:off x="8616950" y="152400"/>
            <a:ext cx="292100" cy="3429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b="1"/>
            </a:lvl1pPr>
          </a:lstStyle>
          <a:p>
            <a:fld id="{86CB4B4D-7CA3-9044-876B-883B54F8677D}" type="slidenum">
              <a:t>4</a:t>
            </a:fld>
            <a:endParaRPr/>
          </a:p>
        </p:txBody>
      </p:sp>
      <p:sp>
        <p:nvSpPr>
          <p:cNvPr id="23" name="Nomenclatura delle sostanze chimiche"/>
          <p:cNvSpPr txBox="1"/>
          <p:nvPr/>
        </p:nvSpPr>
        <p:spPr>
          <a:xfrm>
            <a:off x="304800" y="0"/>
            <a:ext cx="8305800" cy="647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ctr">
              <a:buClr>
                <a:srgbClr val="000000"/>
              </a:buClr>
              <a:buFont typeface="Times New Roman"/>
              <a:defRPr sz="3600" b="1"/>
            </a:lvl1pPr>
          </a:lstStyle>
          <a:p>
            <a:r>
              <a:t>Nomenclatura delle sostanze chimiche</a:t>
            </a:r>
          </a:p>
        </p:txBody>
      </p:sp>
      <p:sp>
        <p:nvSpPr>
          <p:cNvPr id="24" name="SOSTANZE CHIMICHE"/>
          <p:cNvSpPr txBox="1"/>
          <p:nvPr/>
        </p:nvSpPr>
        <p:spPr>
          <a:xfrm>
            <a:off x="609600" y="762000"/>
            <a:ext cx="7772400" cy="584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ctr">
              <a:buClr>
                <a:srgbClr val="000000"/>
              </a:buClr>
              <a:buFont typeface="Times New Roman"/>
              <a:defRPr sz="3000" b="1"/>
            </a:lvl1pPr>
          </a:lstStyle>
          <a:p>
            <a:r>
              <a:t>SOSTANZE CHIMICHE</a:t>
            </a:r>
          </a:p>
        </p:txBody>
      </p:sp>
      <p:sp>
        <p:nvSpPr>
          <p:cNvPr id="25" name="ELEMENTI"/>
          <p:cNvSpPr txBox="1"/>
          <p:nvPr/>
        </p:nvSpPr>
        <p:spPr>
          <a:xfrm>
            <a:off x="1143000" y="1676400"/>
            <a:ext cx="2489200" cy="584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defRPr sz="3000" b="1"/>
            </a:lvl1pPr>
          </a:lstStyle>
          <a:p>
            <a:r>
              <a:t>ELEMENTI</a:t>
            </a:r>
          </a:p>
        </p:txBody>
      </p:sp>
      <p:sp>
        <p:nvSpPr>
          <p:cNvPr id="26" name="COMPOSTI"/>
          <p:cNvSpPr txBox="1"/>
          <p:nvPr/>
        </p:nvSpPr>
        <p:spPr>
          <a:xfrm>
            <a:off x="4648200" y="1625600"/>
            <a:ext cx="2692400" cy="584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ctr">
              <a:buClr>
                <a:srgbClr val="000000"/>
              </a:buClr>
              <a:buFont typeface="Times New Roman"/>
              <a:defRPr sz="3000" b="1"/>
            </a:lvl1pPr>
          </a:lstStyle>
          <a:p>
            <a:r>
              <a:t>COMPOSTI</a:t>
            </a:r>
          </a:p>
        </p:txBody>
      </p:sp>
      <p:sp>
        <p:nvSpPr>
          <p:cNvPr id="27" name="• Metalli"/>
          <p:cNvSpPr txBox="1"/>
          <p:nvPr/>
        </p:nvSpPr>
        <p:spPr>
          <a:xfrm>
            <a:off x="1143000" y="2362200"/>
            <a:ext cx="2209800" cy="584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defRPr sz="3000" b="1"/>
            </a:lvl1pPr>
          </a:lstStyle>
          <a:p>
            <a:r>
              <a:t>• Metalli</a:t>
            </a:r>
          </a:p>
        </p:txBody>
      </p:sp>
      <p:sp>
        <p:nvSpPr>
          <p:cNvPr id="28" name="• Non metalli"/>
          <p:cNvSpPr txBox="1"/>
          <p:nvPr/>
        </p:nvSpPr>
        <p:spPr>
          <a:xfrm>
            <a:off x="1143000" y="3048000"/>
            <a:ext cx="2590800" cy="584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defRPr sz="3000" b="1"/>
            </a:lvl1pPr>
          </a:lstStyle>
          <a:p>
            <a:r>
              <a:t>• Non metalli</a:t>
            </a:r>
          </a:p>
        </p:txBody>
      </p:sp>
      <p:sp>
        <p:nvSpPr>
          <p:cNvPr id="29" name="• Ossidi"/>
          <p:cNvSpPr txBox="1"/>
          <p:nvPr/>
        </p:nvSpPr>
        <p:spPr>
          <a:xfrm>
            <a:off x="4648200" y="2247900"/>
            <a:ext cx="2209800" cy="584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defRPr sz="3000" b="1"/>
            </a:lvl1pPr>
          </a:lstStyle>
          <a:p>
            <a:r>
              <a:t>• Ossidi</a:t>
            </a:r>
          </a:p>
        </p:txBody>
      </p:sp>
      <p:sp>
        <p:nvSpPr>
          <p:cNvPr id="30" name="• Anidridi"/>
          <p:cNvSpPr txBox="1"/>
          <p:nvPr/>
        </p:nvSpPr>
        <p:spPr>
          <a:xfrm>
            <a:off x="4648200" y="2870200"/>
            <a:ext cx="2590800" cy="584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defRPr sz="3000" b="1"/>
            </a:lvl1pPr>
          </a:lstStyle>
          <a:p>
            <a:r>
              <a:t>• Anidridi</a:t>
            </a:r>
          </a:p>
        </p:txBody>
      </p:sp>
      <p:sp>
        <p:nvSpPr>
          <p:cNvPr id="31" name="• Idrossidi"/>
          <p:cNvSpPr txBox="1"/>
          <p:nvPr/>
        </p:nvSpPr>
        <p:spPr>
          <a:xfrm>
            <a:off x="4648200" y="3492500"/>
            <a:ext cx="2590800" cy="584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defRPr sz="3000" b="1"/>
            </a:lvl1pPr>
          </a:lstStyle>
          <a:p>
            <a:r>
              <a:t>• Idrossidi</a:t>
            </a:r>
          </a:p>
        </p:txBody>
      </p:sp>
      <p:sp>
        <p:nvSpPr>
          <p:cNvPr id="32" name="• Acidi"/>
          <p:cNvSpPr txBox="1"/>
          <p:nvPr/>
        </p:nvSpPr>
        <p:spPr>
          <a:xfrm>
            <a:off x="4648200" y="4114800"/>
            <a:ext cx="1524000" cy="584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defRPr sz="3000" b="1"/>
            </a:lvl1pPr>
          </a:lstStyle>
          <a:p>
            <a:r>
              <a:t>• Acidi</a:t>
            </a:r>
          </a:p>
        </p:txBody>
      </p:sp>
      <p:sp>
        <p:nvSpPr>
          <p:cNvPr id="33" name="• Sali"/>
          <p:cNvSpPr txBox="1"/>
          <p:nvPr/>
        </p:nvSpPr>
        <p:spPr>
          <a:xfrm>
            <a:off x="4648200" y="5092700"/>
            <a:ext cx="2590800" cy="584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defRPr sz="3000" b="1"/>
            </a:lvl1pPr>
          </a:lstStyle>
          <a:p>
            <a:r>
              <a:t>• Sali</a:t>
            </a:r>
          </a:p>
        </p:txBody>
      </p:sp>
      <p:sp>
        <p:nvSpPr>
          <p:cNvPr id="34" name="• Idruri"/>
          <p:cNvSpPr txBox="1"/>
          <p:nvPr/>
        </p:nvSpPr>
        <p:spPr>
          <a:xfrm>
            <a:off x="4648200" y="5715000"/>
            <a:ext cx="2590800" cy="584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defRPr sz="3000" b="1"/>
            </a:lvl1pPr>
          </a:lstStyle>
          <a:p>
            <a:r>
              <a:t>• Idruri</a:t>
            </a:r>
          </a:p>
        </p:txBody>
      </p:sp>
      <p:sp>
        <p:nvSpPr>
          <p:cNvPr id="35" name="- ossiacidi"/>
          <p:cNvSpPr txBox="1"/>
          <p:nvPr/>
        </p:nvSpPr>
        <p:spPr>
          <a:xfrm>
            <a:off x="5943600" y="4114800"/>
            <a:ext cx="2133600" cy="584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defRPr sz="3000" b="1"/>
            </a:lvl1pPr>
          </a:lstStyle>
          <a:p>
            <a:r>
              <a:t>- ossiacidi</a:t>
            </a:r>
          </a:p>
        </p:txBody>
      </p:sp>
      <p:sp>
        <p:nvSpPr>
          <p:cNvPr id="36" name="- idracidi"/>
          <p:cNvSpPr txBox="1"/>
          <p:nvPr/>
        </p:nvSpPr>
        <p:spPr>
          <a:xfrm>
            <a:off x="5943600" y="4572000"/>
            <a:ext cx="2133600" cy="584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defRPr sz="3000" b="1"/>
            </a:lvl1pPr>
          </a:lstStyle>
          <a:p>
            <a:r>
              <a:t>- idracidi</a:t>
            </a:r>
          </a:p>
        </p:txBody>
      </p:sp>
      <p:sp>
        <p:nvSpPr>
          <p:cNvPr id="37" name="Linea"/>
          <p:cNvSpPr/>
          <p:nvPr/>
        </p:nvSpPr>
        <p:spPr>
          <a:xfrm flipV="1">
            <a:off x="2590800" y="1219200"/>
            <a:ext cx="1447800" cy="381000"/>
          </a:xfrm>
          <a:prstGeom prst="line">
            <a:avLst/>
          </a:prstGeom>
          <a:ln w="25400">
            <a:solidFill>
              <a:srgbClr val="000000"/>
            </a:solidFill>
            <a:headEnd type="triangle"/>
          </a:ln>
        </p:spPr>
        <p:txBody>
          <a:bodyPr lIns="0" tIns="0" rIns="0" bIns="0"/>
          <a:lstStyle/>
          <a:p>
            <a:pPr marL="0" marR="0" defTabSz="457200">
              <a:defRPr sz="1200">
                <a:uFillTx/>
                <a:latin typeface="Helvetica"/>
                <a:ea typeface="Helvetica"/>
                <a:cs typeface="Helvetica"/>
                <a:sym typeface="Helvetica"/>
              </a:defRPr>
            </a:pPr>
            <a:endParaRPr/>
          </a:p>
        </p:txBody>
      </p:sp>
      <p:sp>
        <p:nvSpPr>
          <p:cNvPr id="38" name="Linea"/>
          <p:cNvSpPr/>
          <p:nvPr/>
        </p:nvSpPr>
        <p:spPr>
          <a:xfrm flipH="1" flipV="1">
            <a:off x="4419600" y="1219200"/>
            <a:ext cx="1447800" cy="381000"/>
          </a:xfrm>
          <a:prstGeom prst="line">
            <a:avLst/>
          </a:prstGeom>
          <a:ln w="25400">
            <a:solidFill>
              <a:srgbClr val="000000"/>
            </a:solidFill>
            <a:headEnd type="triangle"/>
          </a:ln>
        </p:spPr>
        <p:txBody>
          <a:bodyPr lIns="0" tIns="0" rIns="0" bIns="0"/>
          <a:lstStyle/>
          <a:p>
            <a:pPr marL="0" marR="0" defTabSz="457200">
              <a:defRPr sz="1200">
                <a:uFillTx/>
                <a:latin typeface="Helvetica"/>
                <a:ea typeface="Helvetica"/>
                <a:cs typeface="Helvetica"/>
                <a:sym typeface="Helvetica"/>
              </a:defRPr>
            </a:pPr>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24"/>
                                        </p:tgtEl>
                                        <p:attrNameLst>
                                          <p:attrName>style.visibility</p:attrName>
                                        </p:attrNameLst>
                                      </p:cBhvr>
                                      <p:to>
                                        <p:strVal val="visible"/>
                                      </p:to>
                                    </p:set>
                                    <p:animEffect transition="in" filter="dissolv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grpId="2" nodeType="clickEffect">
                                  <p:stCondLst>
                                    <p:cond delay="0"/>
                                  </p:stCondLst>
                                  <p:iterate>
                                    <p:tmAbs val="0"/>
                                  </p:iterate>
                                  <p:childTnLst>
                                    <p:set>
                                      <p:cBhvr>
                                        <p:cTn id="11" fill="hold"/>
                                        <p:tgtEl>
                                          <p:spTgt spid="37"/>
                                        </p:tgtEl>
                                        <p:attrNameLst>
                                          <p:attrName>style.visibility</p:attrName>
                                        </p:attrNameLst>
                                      </p:cBhvr>
                                      <p:to>
                                        <p:strVal val="visible"/>
                                      </p:to>
                                    </p:set>
                                    <p:animEffect transition="in" filter="dissolve">
                                      <p:cBhvr>
                                        <p:cTn id="12" dur="500"/>
                                        <p:tgtEl>
                                          <p:spTgt spid="37"/>
                                        </p:tgtEl>
                                      </p:cBhvr>
                                    </p:animEffect>
                                  </p:childTnLst>
                                </p:cTn>
                              </p:par>
                            </p:childTnLst>
                          </p:cTn>
                        </p:par>
                        <p:par>
                          <p:cTn id="13" fill="hold">
                            <p:stCondLst>
                              <p:cond delay="500"/>
                            </p:stCondLst>
                            <p:childTnLst>
                              <p:par>
                                <p:cTn id="14" presetID="9" presetClass="entr" fill="hold" grpId="3" nodeType="afterEffect">
                                  <p:stCondLst>
                                    <p:cond delay="0"/>
                                  </p:stCondLst>
                                  <p:iterate>
                                    <p:tmAbs val="0"/>
                                  </p:iterate>
                                  <p:childTnLst>
                                    <p:set>
                                      <p:cBhvr>
                                        <p:cTn id="15" fill="hold"/>
                                        <p:tgtEl>
                                          <p:spTgt spid="25"/>
                                        </p:tgtEl>
                                        <p:attrNameLst>
                                          <p:attrName>style.visibility</p:attrName>
                                        </p:attrNameLst>
                                      </p:cBhvr>
                                      <p:to>
                                        <p:strVal val="visible"/>
                                      </p:to>
                                    </p:set>
                                    <p:animEffect transition="in" filter="dissolve">
                                      <p:cBhvr>
                                        <p:cTn id="16" dur="500"/>
                                        <p:tgtEl>
                                          <p:spTgt spid="25"/>
                                        </p:tgtEl>
                                      </p:cBhvr>
                                    </p:animEffect>
                                  </p:childTnLst>
                                </p:cTn>
                              </p:par>
                            </p:childTnLst>
                          </p:cTn>
                        </p:par>
                        <p:par>
                          <p:cTn id="17" fill="hold">
                            <p:stCondLst>
                              <p:cond delay="1000"/>
                            </p:stCondLst>
                            <p:childTnLst>
                              <p:par>
                                <p:cTn id="18" presetID="9" presetClass="entr" fill="hold" grpId="4" nodeType="afterEffect">
                                  <p:stCondLst>
                                    <p:cond delay="0"/>
                                  </p:stCondLst>
                                  <p:iterate>
                                    <p:tmAbs val="0"/>
                                  </p:iterate>
                                  <p:childTnLst>
                                    <p:set>
                                      <p:cBhvr>
                                        <p:cTn id="19" fill="hold"/>
                                        <p:tgtEl>
                                          <p:spTgt spid="38"/>
                                        </p:tgtEl>
                                        <p:attrNameLst>
                                          <p:attrName>style.visibility</p:attrName>
                                        </p:attrNameLst>
                                      </p:cBhvr>
                                      <p:to>
                                        <p:strVal val="visible"/>
                                      </p:to>
                                    </p:set>
                                    <p:animEffect transition="in" filter="dissolve">
                                      <p:cBhvr>
                                        <p:cTn id="20" dur="500"/>
                                        <p:tgtEl>
                                          <p:spTgt spid="38"/>
                                        </p:tgtEl>
                                      </p:cBhvr>
                                    </p:animEffect>
                                  </p:childTnLst>
                                </p:cTn>
                              </p:par>
                            </p:childTnLst>
                          </p:cTn>
                        </p:par>
                        <p:par>
                          <p:cTn id="21" fill="hold">
                            <p:stCondLst>
                              <p:cond delay="1500"/>
                            </p:stCondLst>
                            <p:childTnLst>
                              <p:par>
                                <p:cTn id="22" presetID="9" presetClass="entr" fill="hold" grpId="5" nodeType="afterEffect">
                                  <p:stCondLst>
                                    <p:cond delay="0"/>
                                  </p:stCondLst>
                                  <p:iterate>
                                    <p:tmAbs val="0"/>
                                  </p:iterate>
                                  <p:childTnLst>
                                    <p:set>
                                      <p:cBhvr>
                                        <p:cTn id="23" fill="hold"/>
                                        <p:tgtEl>
                                          <p:spTgt spid="26"/>
                                        </p:tgtEl>
                                        <p:attrNameLst>
                                          <p:attrName>style.visibility</p:attrName>
                                        </p:attrNameLst>
                                      </p:cBhvr>
                                      <p:to>
                                        <p:strVal val="visible"/>
                                      </p:to>
                                    </p:set>
                                    <p:animEffect transition="in" filter="dissolve">
                                      <p:cBhvr>
                                        <p:cTn id="24" dur="500"/>
                                        <p:tgtEl>
                                          <p:spTgt spid="26"/>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fill="hold" grpId="6" nodeType="clickEffect">
                                  <p:stCondLst>
                                    <p:cond delay="0"/>
                                  </p:stCondLst>
                                  <p:iterate>
                                    <p:tmAbs val="0"/>
                                  </p:iterate>
                                  <p:childTnLst>
                                    <p:set>
                                      <p:cBhvr>
                                        <p:cTn id="28" fill="hold"/>
                                        <p:tgtEl>
                                          <p:spTgt spid="27"/>
                                        </p:tgtEl>
                                        <p:attrNameLst>
                                          <p:attrName>style.visibility</p:attrName>
                                        </p:attrNameLst>
                                      </p:cBhvr>
                                      <p:to>
                                        <p:strVal val="visible"/>
                                      </p:to>
                                    </p:set>
                                    <p:animEffect transition="in" filter="dissolve">
                                      <p:cBhvr>
                                        <p:cTn id="29" dur="500"/>
                                        <p:tgtEl>
                                          <p:spTgt spid="27"/>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fill="hold" grpId="7" nodeType="clickEffect">
                                  <p:stCondLst>
                                    <p:cond delay="0"/>
                                  </p:stCondLst>
                                  <p:iterate>
                                    <p:tmAbs val="0"/>
                                  </p:iterate>
                                  <p:childTnLst>
                                    <p:set>
                                      <p:cBhvr>
                                        <p:cTn id="33" fill="hold"/>
                                        <p:tgtEl>
                                          <p:spTgt spid="28"/>
                                        </p:tgtEl>
                                        <p:attrNameLst>
                                          <p:attrName>style.visibility</p:attrName>
                                        </p:attrNameLst>
                                      </p:cBhvr>
                                      <p:to>
                                        <p:strVal val="visible"/>
                                      </p:to>
                                    </p:set>
                                    <p:animEffect transition="in" filter="dissolve">
                                      <p:cBhvr>
                                        <p:cTn id="34" dur="500"/>
                                        <p:tgtEl>
                                          <p:spTgt spid="28"/>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fill="hold" grpId="8" nodeType="clickEffect">
                                  <p:stCondLst>
                                    <p:cond delay="0"/>
                                  </p:stCondLst>
                                  <p:iterate>
                                    <p:tmAbs val="0"/>
                                  </p:iterate>
                                  <p:childTnLst>
                                    <p:set>
                                      <p:cBhvr>
                                        <p:cTn id="38" fill="hold"/>
                                        <p:tgtEl>
                                          <p:spTgt spid="29"/>
                                        </p:tgtEl>
                                        <p:attrNameLst>
                                          <p:attrName>style.visibility</p:attrName>
                                        </p:attrNameLst>
                                      </p:cBhvr>
                                      <p:to>
                                        <p:strVal val="visible"/>
                                      </p:to>
                                    </p:set>
                                    <p:animEffect transition="in" filter="dissolve">
                                      <p:cBhvr>
                                        <p:cTn id="39" dur="500"/>
                                        <p:tgtEl>
                                          <p:spTgt spid="29"/>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fill="hold" grpId="9" nodeType="clickEffect">
                                  <p:stCondLst>
                                    <p:cond delay="0"/>
                                  </p:stCondLst>
                                  <p:iterate>
                                    <p:tmAbs val="0"/>
                                  </p:iterate>
                                  <p:childTnLst>
                                    <p:set>
                                      <p:cBhvr>
                                        <p:cTn id="43" fill="hold"/>
                                        <p:tgtEl>
                                          <p:spTgt spid="30"/>
                                        </p:tgtEl>
                                        <p:attrNameLst>
                                          <p:attrName>style.visibility</p:attrName>
                                        </p:attrNameLst>
                                      </p:cBhvr>
                                      <p:to>
                                        <p:strVal val="visible"/>
                                      </p:to>
                                    </p:set>
                                    <p:animEffect transition="in" filter="dissolve">
                                      <p:cBhvr>
                                        <p:cTn id="44" dur="500"/>
                                        <p:tgtEl>
                                          <p:spTgt spid="30"/>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fill="hold" grpId="10" nodeType="clickEffect">
                                  <p:stCondLst>
                                    <p:cond delay="0"/>
                                  </p:stCondLst>
                                  <p:iterate>
                                    <p:tmAbs val="0"/>
                                  </p:iterate>
                                  <p:childTnLst>
                                    <p:set>
                                      <p:cBhvr>
                                        <p:cTn id="48" fill="hold"/>
                                        <p:tgtEl>
                                          <p:spTgt spid="31"/>
                                        </p:tgtEl>
                                        <p:attrNameLst>
                                          <p:attrName>style.visibility</p:attrName>
                                        </p:attrNameLst>
                                      </p:cBhvr>
                                      <p:to>
                                        <p:strVal val="visible"/>
                                      </p:to>
                                    </p:set>
                                    <p:animEffect transition="in" filter="dissolve">
                                      <p:cBhvr>
                                        <p:cTn id="49" dur="500"/>
                                        <p:tgtEl>
                                          <p:spTgt spid="31"/>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fill="hold" grpId="11" nodeType="clickEffect">
                                  <p:stCondLst>
                                    <p:cond delay="0"/>
                                  </p:stCondLst>
                                  <p:iterate>
                                    <p:tmAbs val="0"/>
                                  </p:iterate>
                                  <p:childTnLst>
                                    <p:set>
                                      <p:cBhvr>
                                        <p:cTn id="53" fill="hold"/>
                                        <p:tgtEl>
                                          <p:spTgt spid="32"/>
                                        </p:tgtEl>
                                        <p:attrNameLst>
                                          <p:attrName>style.visibility</p:attrName>
                                        </p:attrNameLst>
                                      </p:cBhvr>
                                      <p:to>
                                        <p:strVal val="visible"/>
                                      </p:to>
                                    </p:set>
                                    <p:animEffect transition="in" filter="dissolve">
                                      <p:cBhvr>
                                        <p:cTn id="54" dur="500"/>
                                        <p:tgtEl>
                                          <p:spTgt spid="32"/>
                                        </p:tgtEl>
                                      </p:cBhvr>
                                    </p:animEffect>
                                  </p:childTnLst>
                                </p:cTn>
                              </p:par>
                            </p:childTnLst>
                          </p:cTn>
                        </p:par>
                      </p:childTnLst>
                    </p:cTn>
                  </p:par>
                  <p:par>
                    <p:cTn id="55" fill="hold">
                      <p:stCondLst>
                        <p:cond delay="indefinite"/>
                      </p:stCondLst>
                      <p:childTnLst>
                        <p:par>
                          <p:cTn id="56" fill="hold">
                            <p:stCondLst>
                              <p:cond delay="0"/>
                            </p:stCondLst>
                            <p:childTnLst>
                              <p:par>
                                <p:cTn id="57" presetID="9" presetClass="entr" fill="hold" grpId="12" nodeType="clickEffect">
                                  <p:stCondLst>
                                    <p:cond delay="0"/>
                                  </p:stCondLst>
                                  <p:iterate>
                                    <p:tmAbs val="0"/>
                                  </p:iterate>
                                  <p:childTnLst>
                                    <p:set>
                                      <p:cBhvr>
                                        <p:cTn id="58" fill="hold"/>
                                        <p:tgtEl>
                                          <p:spTgt spid="35"/>
                                        </p:tgtEl>
                                        <p:attrNameLst>
                                          <p:attrName>style.visibility</p:attrName>
                                        </p:attrNameLst>
                                      </p:cBhvr>
                                      <p:to>
                                        <p:strVal val="visible"/>
                                      </p:to>
                                    </p:set>
                                    <p:animEffect transition="in" filter="dissolve">
                                      <p:cBhvr>
                                        <p:cTn id="59" dur="500"/>
                                        <p:tgtEl>
                                          <p:spTgt spid="35"/>
                                        </p:tgtEl>
                                      </p:cBhvr>
                                    </p:animEffect>
                                  </p:childTnLst>
                                </p:cTn>
                              </p:par>
                            </p:childTnLst>
                          </p:cTn>
                        </p:par>
                      </p:childTnLst>
                    </p:cTn>
                  </p:par>
                  <p:par>
                    <p:cTn id="60" fill="hold">
                      <p:stCondLst>
                        <p:cond delay="indefinite"/>
                      </p:stCondLst>
                      <p:childTnLst>
                        <p:par>
                          <p:cTn id="61" fill="hold">
                            <p:stCondLst>
                              <p:cond delay="0"/>
                            </p:stCondLst>
                            <p:childTnLst>
                              <p:par>
                                <p:cTn id="62" presetID="9" presetClass="entr" fill="hold" grpId="13" nodeType="clickEffect">
                                  <p:stCondLst>
                                    <p:cond delay="0"/>
                                  </p:stCondLst>
                                  <p:iterate>
                                    <p:tmAbs val="0"/>
                                  </p:iterate>
                                  <p:childTnLst>
                                    <p:set>
                                      <p:cBhvr>
                                        <p:cTn id="63" fill="hold"/>
                                        <p:tgtEl>
                                          <p:spTgt spid="36"/>
                                        </p:tgtEl>
                                        <p:attrNameLst>
                                          <p:attrName>style.visibility</p:attrName>
                                        </p:attrNameLst>
                                      </p:cBhvr>
                                      <p:to>
                                        <p:strVal val="visible"/>
                                      </p:to>
                                    </p:set>
                                    <p:animEffect transition="in" filter="dissolve">
                                      <p:cBhvr>
                                        <p:cTn id="64" dur="500"/>
                                        <p:tgtEl>
                                          <p:spTgt spid="36"/>
                                        </p:tgtEl>
                                      </p:cBhvr>
                                    </p:animEffect>
                                  </p:childTnLst>
                                </p:cTn>
                              </p:par>
                            </p:childTnLst>
                          </p:cTn>
                        </p:par>
                      </p:childTnLst>
                    </p:cTn>
                  </p:par>
                  <p:par>
                    <p:cTn id="65" fill="hold">
                      <p:stCondLst>
                        <p:cond delay="indefinite"/>
                      </p:stCondLst>
                      <p:childTnLst>
                        <p:par>
                          <p:cTn id="66" fill="hold">
                            <p:stCondLst>
                              <p:cond delay="0"/>
                            </p:stCondLst>
                            <p:childTnLst>
                              <p:par>
                                <p:cTn id="67" presetID="9" presetClass="entr" fill="hold" grpId="14" nodeType="clickEffect">
                                  <p:stCondLst>
                                    <p:cond delay="0"/>
                                  </p:stCondLst>
                                  <p:iterate>
                                    <p:tmAbs val="0"/>
                                  </p:iterate>
                                  <p:childTnLst>
                                    <p:set>
                                      <p:cBhvr>
                                        <p:cTn id="68" fill="hold"/>
                                        <p:tgtEl>
                                          <p:spTgt spid="33"/>
                                        </p:tgtEl>
                                        <p:attrNameLst>
                                          <p:attrName>style.visibility</p:attrName>
                                        </p:attrNameLst>
                                      </p:cBhvr>
                                      <p:to>
                                        <p:strVal val="visible"/>
                                      </p:to>
                                    </p:set>
                                    <p:animEffect transition="in" filter="dissolve">
                                      <p:cBhvr>
                                        <p:cTn id="69" dur="500"/>
                                        <p:tgtEl>
                                          <p:spTgt spid="33"/>
                                        </p:tgtEl>
                                      </p:cBhvr>
                                    </p:animEffect>
                                  </p:childTnLst>
                                </p:cTn>
                              </p:par>
                            </p:childTnLst>
                          </p:cTn>
                        </p:par>
                      </p:childTnLst>
                    </p:cTn>
                  </p:par>
                  <p:par>
                    <p:cTn id="70" fill="hold">
                      <p:stCondLst>
                        <p:cond delay="indefinite"/>
                      </p:stCondLst>
                      <p:childTnLst>
                        <p:par>
                          <p:cTn id="71" fill="hold">
                            <p:stCondLst>
                              <p:cond delay="0"/>
                            </p:stCondLst>
                            <p:childTnLst>
                              <p:par>
                                <p:cTn id="72" presetID="9" presetClass="entr" fill="hold" grpId="15" nodeType="clickEffect">
                                  <p:stCondLst>
                                    <p:cond delay="0"/>
                                  </p:stCondLst>
                                  <p:iterate>
                                    <p:tmAbs val="0"/>
                                  </p:iterate>
                                  <p:childTnLst>
                                    <p:set>
                                      <p:cBhvr>
                                        <p:cTn id="73" fill="hold"/>
                                        <p:tgtEl>
                                          <p:spTgt spid="34"/>
                                        </p:tgtEl>
                                        <p:attrNameLst>
                                          <p:attrName>style.visibility</p:attrName>
                                        </p:attrNameLst>
                                      </p:cBhvr>
                                      <p:to>
                                        <p:strVal val="visible"/>
                                      </p:to>
                                    </p:set>
                                    <p:animEffect transition="in" filter="dissolve">
                                      <p:cBhvr>
                                        <p:cTn id="74"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1" animBg="1" advAuto="0"/>
      <p:bldP spid="25" grpId="3" animBg="1" advAuto="0"/>
      <p:bldP spid="26" grpId="5" animBg="1" advAuto="0"/>
      <p:bldP spid="27" grpId="6" animBg="1" advAuto="0"/>
      <p:bldP spid="28" grpId="7" animBg="1" advAuto="0"/>
      <p:bldP spid="29" grpId="8" animBg="1" advAuto="0"/>
      <p:bldP spid="30" grpId="9" animBg="1" advAuto="0"/>
      <p:bldP spid="31" grpId="10" animBg="1" advAuto="0"/>
      <p:bldP spid="32" grpId="11" animBg="1" advAuto="0"/>
      <p:bldP spid="33" grpId="14" animBg="1" advAuto="0"/>
      <p:bldP spid="34" grpId="15" animBg="1" advAuto="0"/>
      <p:bldP spid="35" grpId="12" animBg="1" advAuto="0"/>
      <p:bldP spid="36" grpId="13" animBg="1" advAuto="0"/>
      <p:bldP spid="37" grpId="2" animBg="1" advAuto="0"/>
      <p:bldP spid="38" grpId="4" animBg="1" advAuto="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Numero diapositiva"/>
          <p:cNvSpPr txBox="1">
            <a:spLocks noGrp="1"/>
          </p:cNvSpPr>
          <p:nvPr>
            <p:ph type="sldNum" sz="quarter" idx="2"/>
          </p:nvPr>
        </p:nvSpPr>
        <p:spPr>
          <a:xfrm>
            <a:off x="8616950" y="152400"/>
            <a:ext cx="292100" cy="3429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b="1"/>
            </a:lvl1pPr>
          </a:lstStyle>
          <a:p>
            <a:fld id="{86CB4B4D-7CA3-9044-876B-883B54F8677D}" type="slidenum">
              <a:t>5</a:t>
            </a:fld>
            <a:endParaRPr/>
          </a:p>
        </p:txBody>
      </p:sp>
      <p:sp>
        <p:nvSpPr>
          <p:cNvPr id="41" name="METALLI"/>
          <p:cNvSpPr txBox="1"/>
          <p:nvPr/>
        </p:nvSpPr>
        <p:spPr>
          <a:xfrm>
            <a:off x="304800" y="0"/>
            <a:ext cx="8305800" cy="647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ctr">
              <a:buClr>
                <a:srgbClr val="000000"/>
              </a:buClr>
              <a:buFont typeface="Times New Roman"/>
              <a:defRPr sz="3600" b="1"/>
            </a:lvl1pPr>
          </a:lstStyle>
          <a:p>
            <a:r>
              <a:t>METALLI</a:t>
            </a:r>
          </a:p>
        </p:txBody>
      </p:sp>
      <p:sp>
        <p:nvSpPr>
          <p:cNvPr id="42" name="• Duttili"/>
          <p:cNvSpPr txBox="1"/>
          <p:nvPr/>
        </p:nvSpPr>
        <p:spPr>
          <a:xfrm>
            <a:off x="457200" y="838200"/>
            <a:ext cx="6858000" cy="584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defRPr sz="3000" b="1"/>
            </a:lvl1pPr>
          </a:lstStyle>
          <a:p>
            <a:r>
              <a:t>• Duttili</a:t>
            </a:r>
          </a:p>
        </p:txBody>
      </p:sp>
      <p:sp>
        <p:nvSpPr>
          <p:cNvPr id="43" name="• Malleabili"/>
          <p:cNvSpPr txBox="1"/>
          <p:nvPr/>
        </p:nvSpPr>
        <p:spPr>
          <a:xfrm>
            <a:off x="457200" y="1460500"/>
            <a:ext cx="2590800" cy="584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defRPr sz="3000" b="1"/>
            </a:lvl1pPr>
          </a:lstStyle>
          <a:p>
            <a:r>
              <a:t>• Malleabili</a:t>
            </a:r>
          </a:p>
        </p:txBody>
      </p:sp>
      <p:sp>
        <p:nvSpPr>
          <p:cNvPr id="44" name="• Buoni conduttori di calore ed elettricità"/>
          <p:cNvSpPr txBox="1"/>
          <p:nvPr/>
        </p:nvSpPr>
        <p:spPr>
          <a:xfrm>
            <a:off x="457200" y="2082800"/>
            <a:ext cx="7391400" cy="584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defRPr sz="3000" b="1"/>
            </a:lvl1pPr>
          </a:lstStyle>
          <a:p>
            <a:r>
              <a:t>• Buoni conduttori di calore ed elettricità</a:t>
            </a:r>
          </a:p>
        </p:txBody>
      </p:sp>
      <p:sp>
        <p:nvSpPr>
          <p:cNvPr id="45" name="• Esempi:"/>
          <p:cNvSpPr txBox="1"/>
          <p:nvPr/>
        </p:nvSpPr>
        <p:spPr>
          <a:xfrm>
            <a:off x="457200" y="2705100"/>
            <a:ext cx="2209800" cy="584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defRPr sz="3000" b="1"/>
            </a:lvl1pPr>
          </a:lstStyle>
          <a:p>
            <a:r>
              <a:t>• Esempi:</a:t>
            </a:r>
          </a:p>
        </p:txBody>
      </p:sp>
      <p:sp>
        <p:nvSpPr>
          <p:cNvPr id="46" name="• Si trovano nei gruppi  I, II e III del sistema periodico"/>
          <p:cNvSpPr txBox="1"/>
          <p:nvPr/>
        </p:nvSpPr>
        <p:spPr>
          <a:xfrm>
            <a:off x="38099" y="4406900"/>
            <a:ext cx="9105901" cy="584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defRPr sz="3000" b="1"/>
            </a:lvl1pPr>
          </a:lstStyle>
          <a:p>
            <a:r>
              <a:t>• Si trovano nei gruppi  I, II e III del sistema periodico</a:t>
            </a:r>
          </a:p>
        </p:txBody>
      </p:sp>
      <p:sp>
        <p:nvSpPr>
          <p:cNvPr id="47" name="• Tendono a cedere gli elettroni più esterni e formano cationi (Li+, K+, Ca++, Al+++, Ag+, Cu+, Cu++)"/>
          <p:cNvSpPr txBox="1"/>
          <p:nvPr/>
        </p:nvSpPr>
        <p:spPr>
          <a:xfrm>
            <a:off x="0" y="5029200"/>
            <a:ext cx="8978900" cy="10541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marL="332740" indent="-292100">
              <a:buClr>
                <a:srgbClr val="000000"/>
              </a:buClr>
              <a:buFont typeface="Times New Roman"/>
              <a:defRPr b="1"/>
            </a:pPr>
            <a:r>
              <a:rPr sz="3000"/>
              <a:t>• Tendono a cedere gli elettroni più esterni e formano cationi (Li</a:t>
            </a:r>
            <a:r>
              <a:rPr sz="3000" baseline="29999"/>
              <a:t>+</a:t>
            </a:r>
            <a:r>
              <a:rPr sz="3000"/>
              <a:t>, K</a:t>
            </a:r>
            <a:r>
              <a:rPr sz="3000" baseline="29999"/>
              <a:t>+</a:t>
            </a:r>
            <a:r>
              <a:rPr sz="3000"/>
              <a:t>, Ca</a:t>
            </a:r>
            <a:r>
              <a:rPr sz="3000" baseline="29999"/>
              <a:t>++</a:t>
            </a:r>
            <a:r>
              <a:rPr sz="3000"/>
              <a:t>, Al</a:t>
            </a:r>
            <a:r>
              <a:rPr sz="3000" baseline="29999"/>
              <a:t>+++</a:t>
            </a:r>
            <a:r>
              <a:rPr sz="3000"/>
              <a:t>, Ag</a:t>
            </a:r>
            <a:r>
              <a:rPr sz="3000" baseline="29999"/>
              <a:t>+</a:t>
            </a:r>
            <a:r>
              <a:rPr sz="3000"/>
              <a:t>, Cu</a:t>
            </a:r>
            <a:r>
              <a:rPr sz="3000" baseline="29999"/>
              <a:t>+</a:t>
            </a:r>
            <a:r>
              <a:rPr sz="3000"/>
              <a:t>, Cu</a:t>
            </a:r>
            <a:r>
              <a:rPr sz="3000" baseline="29999"/>
              <a:t>++</a:t>
            </a:r>
            <a:r>
              <a:rPr sz="3000"/>
              <a:t>)</a:t>
            </a:r>
          </a:p>
        </p:txBody>
      </p:sp>
      <p:sp>
        <p:nvSpPr>
          <p:cNvPr id="48" name="- Litio (Li)  - Potassio (K)"/>
          <p:cNvSpPr txBox="1"/>
          <p:nvPr/>
        </p:nvSpPr>
        <p:spPr>
          <a:xfrm>
            <a:off x="2133600" y="2667000"/>
            <a:ext cx="5867400" cy="584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defRPr sz="3000" b="1"/>
            </a:lvl1pPr>
          </a:lstStyle>
          <a:p>
            <a:r>
              <a:t>- Litio (Li)		- Potassio (K)</a:t>
            </a:r>
          </a:p>
        </p:txBody>
      </p:sp>
      <p:sp>
        <p:nvSpPr>
          <p:cNvPr id="49" name="- Calcio (Ca) - Alluminio (Al)"/>
          <p:cNvSpPr txBox="1"/>
          <p:nvPr/>
        </p:nvSpPr>
        <p:spPr>
          <a:xfrm>
            <a:off x="2133600" y="3124200"/>
            <a:ext cx="6248400" cy="584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defRPr sz="3000" b="1"/>
            </a:lvl1pPr>
          </a:lstStyle>
          <a:p>
            <a:r>
              <a:t>- Calcio (Ca)	- Alluminio (Al)</a:t>
            </a:r>
          </a:p>
        </p:txBody>
      </p:sp>
      <p:sp>
        <p:nvSpPr>
          <p:cNvPr id="50" name="- Argento (Ag) - Rame (Cu)"/>
          <p:cNvSpPr txBox="1"/>
          <p:nvPr/>
        </p:nvSpPr>
        <p:spPr>
          <a:xfrm>
            <a:off x="2133600" y="3581400"/>
            <a:ext cx="5562600" cy="584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defRPr sz="3000" b="1"/>
            </a:lvl1pPr>
          </a:lstStyle>
          <a:p>
            <a:r>
              <a:t>- Argento (Ag)	- Rame (Cu)</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42"/>
                                        </p:tgtEl>
                                        <p:attrNameLst>
                                          <p:attrName>style.visibility</p:attrName>
                                        </p:attrNameLst>
                                      </p:cBhvr>
                                      <p:to>
                                        <p:strVal val="visible"/>
                                      </p:to>
                                    </p:set>
                                    <p:animEffect transition="in" filter="dissolv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grpId="2" nodeType="clickEffect">
                                  <p:stCondLst>
                                    <p:cond delay="0"/>
                                  </p:stCondLst>
                                  <p:iterate>
                                    <p:tmAbs val="0"/>
                                  </p:iterate>
                                  <p:childTnLst>
                                    <p:set>
                                      <p:cBhvr>
                                        <p:cTn id="11" fill="hold"/>
                                        <p:tgtEl>
                                          <p:spTgt spid="43"/>
                                        </p:tgtEl>
                                        <p:attrNameLst>
                                          <p:attrName>style.visibility</p:attrName>
                                        </p:attrNameLst>
                                      </p:cBhvr>
                                      <p:to>
                                        <p:strVal val="visible"/>
                                      </p:to>
                                    </p:set>
                                    <p:animEffect transition="in" filter="dissolve">
                                      <p:cBhvr>
                                        <p:cTn id="12" dur="500"/>
                                        <p:tgtEl>
                                          <p:spTgt spid="4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fill="hold" grpId="3" nodeType="clickEffect">
                                  <p:stCondLst>
                                    <p:cond delay="0"/>
                                  </p:stCondLst>
                                  <p:iterate>
                                    <p:tmAbs val="0"/>
                                  </p:iterate>
                                  <p:childTnLst>
                                    <p:set>
                                      <p:cBhvr>
                                        <p:cTn id="16" fill="hold"/>
                                        <p:tgtEl>
                                          <p:spTgt spid="44"/>
                                        </p:tgtEl>
                                        <p:attrNameLst>
                                          <p:attrName>style.visibility</p:attrName>
                                        </p:attrNameLst>
                                      </p:cBhvr>
                                      <p:to>
                                        <p:strVal val="visible"/>
                                      </p:to>
                                    </p:set>
                                    <p:animEffect transition="in" filter="dissolve">
                                      <p:cBhvr>
                                        <p:cTn id="17" dur="500"/>
                                        <p:tgtEl>
                                          <p:spTgt spid="4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fill="hold" grpId="4" nodeType="clickEffect">
                                  <p:stCondLst>
                                    <p:cond delay="0"/>
                                  </p:stCondLst>
                                  <p:iterate>
                                    <p:tmAbs val="0"/>
                                  </p:iterate>
                                  <p:childTnLst>
                                    <p:set>
                                      <p:cBhvr>
                                        <p:cTn id="21" fill="hold"/>
                                        <p:tgtEl>
                                          <p:spTgt spid="45"/>
                                        </p:tgtEl>
                                        <p:attrNameLst>
                                          <p:attrName>style.visibility</p:attrName>
                                        </p:attrNameLst>
                                      </p:cBhvr>
                                      <p:to>
                                        <p:strVal val="visible"/>
                                      </p:to>
                                    </p:set>
                                    <p:animEffect transition="in" filter="dissolve">
                                      <p:cBhvr>
                                        <p:cTn id="22" dur="500"/>
                                        <p:tgtEl>
                                          <p:spTgt spid="45"/>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fill="hold" grpId="5" nodeType="clickEffect">
                                  <p:stCondLst>
                                    <p:cond delay="0"/>
                                  </p:stCondLst>
                                  <p:iterate>
                                    <p:tmAbs val="0"/>
                                  </p:iterate>
                                  <p:childTnLst>
                                    <p:set>
                                      <p:cBhvr>
                                        <p:cTn id="26" fill="hold"/>
                                        <p:tgtEl>
                                          <p:spTgt spid="48"/>
                                        </p:tgtEl>
                                        <p:attrNameLst>
                                          <p:attrName>style.visibility</p:attrName>
                                        </p:attrNameLst>
                                      </p:cBhvr>
                                      <p:to>
                                        <p:strVal val="visible"/>
                                      </p:to>
                                    </p:set>
                                    <p:animEffect transition="in" filter="dissolve">
                                      <p:cBhvr>
                                        <p:cTn id="27" dur="500"/>
                                        <p:tgtEl>
                                          <p:spTgt spid="48"/>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fill="hold" grpId="6" nodeType="clickEffect">
                                  <p:stCondLst>
                                    <p:cond delay="0"/>
                                  </p:stCondLst>
                                  <p:iterate>
                                    <p:tmAbs val="0"/>
                                  </p:iterate>
                                  <p:childTnLst>
                                    <p:set>
                                      <p:cBhvr>
                                        <p:cTn id="31" fill="hold"/>
                                        <p:tgtEl>
                                          <p:spTgt spid="49"/>
                                        </p:tgtEl>
                                        <p:attrNameLst>
                                          <p:attrName>style.visibility</p:attrName>
                                        </p:attrNameLst>
                                      </p:cBhvr>
                                      <p:to>
                                        <p:strVal val="visible"/>
                                      </p:to>
                                    </p:set>
                                    <p:animEffect transition="in" filter="dissolve">
                                      <p:cBhvr>
                                        <p:cTn id="32" dur="500"/>
                                        <p:tgtEl>
                                          <p:spTgt spid="49"/>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fill="hold" grpId="7" nodeType="clickEffect">
                                  <p:stCondLst>
                                    <p:cond delay="0"/>
                                  </p:stCondLst>
                                  <p:iterate>
                                    <p:tmAbs val="0"/>
                                  </p:iterate>
                                  <p:childTnLst>
                                    <p:set>
                                      <p:cBhvr>
                                        <p:cTn id="36" fill="hold"/>
                                        <p:tgtEl>
                                          <p:spTgt spid="50"/>
                                        </p:tgtEl>
                                        <p:attrNameLst>
                                          <p:attrName>style.visibility</p:attrName>
                                        </p:attrNameLst>
                                      </p:cBhvr>
                                      <p:to>
                                        <p:strVal val="visible"/>
                                      </p:to>
                                    </p:set>
                                    <p:animEffect transition="in" filter="dissolve">
                                      <p:cBhvr>
                                        <p:cTn id="37" dur="500"/>
                                        <p:tgtEl>
                                          <p:spTgt spid="50"/>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fill="hold" grpId="8" nodeType="clickEffect">
                                  <p:stCondLst>
                                    <p:cond delay="0"/>
                                  </p:stCondLst>
                                  <p:iterate>
                                    <p:tmAbs val="0"/>
                                  </p:iterate>
                                  <p:childTnLst>
                                    <p:set>
                                      <p:cBhvr>
                                        <p:cTn id="41" fill="hold"/>
                                        <p:tgtEl>
                                          <p:spTgt spid="46"/>
                                        </p:tgtEl>
                                        <p:attrNameLst>
                                          <p:attrName>style.visibility</p:attrName>
                                        </p:attrNameLst>
                                      </p:cBhvr>
                                      <p:to>
                                        <p:strVal val="visible"/>
                                      </p:to>
                                    </p:set>
                                    <p:animEffect transition="in" filter="dissolve">
                                      <p:cBhvr>
                                        <p:cTn id="42" dur="500"/>
                                        <p:tgtEl>
                                          <p:spTgt spid="46"/>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fill="hold" grpId="9" nodeType="clickEffect">
                                  <p:stCondLst>
                                    <p:cond delay="0"/>
                                  </p:stCondLst>
                                  <p:iterate>
                                    <p:tmAbs val="0"/>
                                  </p:iterate>
                                  <p:childTnLst>
                                    <p:set>
                                      <p:cBhvr>
                                        <p:cTn id="46" fill="hold"/>
                                        <p:tgtEl>
                                          <p:spTgt spid="47"/>
                                        </p:tgtEl>
                                        <p:attrNameLst>
                                          <p:attrName>style.visibility</p:attrName>
                                        </p:attrNameLst>
                                      </p:cBhvr>
                                      <p:to>
                                        <p:strVal val="visible"/>
                                      </p:to>
                                    </p:set>
                                    <p:animEffect transition="in" filter="dissolve">
                                      <p:cBhvr>
                                        <p:cTn id="47"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1" animBg="1" advAuto="0"/>
      <p:bldP spid="43" grpId="2" animBg="1" advAuto="0"/>
      <p:bldP spid="44" grpId="3" animBg="1" advAuto="0"/>
      <p:bldP spid="45" grpId="4" animBg="1" advAuto="0"/>
      <p:bldP spid="46" grpId="8" animBg="1" advAuto="0"/>
      <p:bldP spid="47" grpId="9" animBg="1" advAuto="0"/>
      <p:bldP spid="48" grpId="5" animBg="1" advAuto="0"/>
      <p:bldP spid="49" grpId="6" animBg="1" advAuto="0"/>
      <p:bldP spid="50" grpId="7" animBg="1" advAuto="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Numero diapositiva"/>
          <p:cNvSpPr txBox="1">
            <a:spLocks noGrp="1"/>
          </p:cNvSpPr>
          <p:nvPr>
            <p:ph type="sldNum" sz="quarter" idx="2"/>
          </p:nvPr>
        </p:nvSpPr>
        <p:spPr>
          <a:xfrm>
            <a:off x="8616950" y="152400"/>
            <a:ext cx="292100" cy="3429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b="1"/>
            </a:lvl1pPr>
          </a:lstStyle>
          <a:p>
            <a:fld id="{86CB4B4D-7CA3-9044-876B-883B54F8677D}" type="slidenum">
              <a:t>6</a:t>
            </a:fld>
            <a:endParaRPr/>
          </a:p>
        </p:txBody>
      </p:sp>
      <p:sp>
        <p:nvSpPr>
          <p:cNvPr id="53" name="NON METALLI"/>
          <p:cNvSpPr txBox="1"/>
          <p:nvPr/>
        </p:nvSpPr>
        <p:spPr>
          <a:xfrm>
            <a:off x="304800" y="0"/>
            <a:ext cx="8305800" cy="647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ctr">
              <a:buClr>
                <a:srgbClr val="000000"/>
              </a:buClr>
              <a:buFont typeface="Times New Roman"/>
              <a:defRPr sz="3600" b="1"/>
            </a:lvl1pPr>
          </a:lstStyle>
          <a:p>
            <a:r>
              <a:t>NON METALLI</a:t>
            </a:r>
          </a:p>
        </p:txBody>
      </p:sp>
      <p:sp>
        <p:nvSpPr>
          <p:cNvPr id="54" name="• Solidi, liquidi o gassosi"/>
          <p:cNvSpPr txBox="1"/>
          <p:nvPr/>
        </p:nvSpPr>
        <p:spPr>
          <a:xfrm>
            <a:off x="457200" y="838200"/>
            <a:ext cx="6858000" cy="584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defRPr sz="3000" b="1"/>
            </a:lvl1pPr>
          </a:lstStyle>
          <a:p>
            <a:r>
              <a:t>• Solidi, liquidi o gassosi</a:t>
            </a:r>
          </a:p>
        </p:txBody>
      </p:sp>
      <p:sp>
        <p:nvSpPr>
          <p:cNvPr id="55" name="• Cattivi conduttori di calore ed elettricità"/>
          <p:cNvSpPr txBox="1"/>
          <p:nvPr/>
        </p:nvSpPr>
        <p:spPr>
          <a:xfrm>
            <a:off x="457200" y="1524000"/>
            <a:ext cx="7391400" cy="584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defRPr sz="3000" b="1"/>
            </a:lvl1pPr>
          </a:lstStyle>
          <a:p>
            <a:r>
              <a:t>• Cattivi conduttori di calore ed elettricità</a:t>
            </a:r>
          </a:p>
        </p:txBody>
      </p:sp>
      <p:sp>
        <p:nvSpPr>
          <p:cNvPr id="56" name="• Esempi:"/>
          <p:cNvSpPr txBox="1"/>
          <p:nvPr/>
        </p:nvSpPr>
        <p:spPr>
          <a:xfrm>
            <a:off x="457200" y="2209800"/>
            <a:ext cx="2209800" cy="584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defRPr sz="3000" b="1"/>
            </a:lvl1pPr>
          </a:lstStyle>
          <a:p>
            <a:r>
              <a:t>• Esempi:</a:t>
            </a:r>
          </a:p>
        </p:txBody>
      </p:sp>
      <p:sp>
        <p:nvSpPr>
          <p:cNvPr id="57" name="• Si trovano nei gruppi  IV, V, VI e VII del sistema periodico"/>
          <p:cNvSpPr txBox="1"/>
          <p:nvPr/>
        </p:nvSpPr>
        <p:spPr>
          <a:xfrm>
            <a:off x="381000" y="3810000"/>
            <a:ext cx="6553200" cy="10541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marL="332740" indent="-292100">
              <a:buClr>
                <a:srgbClr val="000000"/>
              </a:buClr>
              <a:buFont typeface="Times New Roman"/>
              <a:defRPr sz="3000" b="1"/>
            </a:lvl1pPr>
          </a:lstStyle>
          <a:p>
            <a:r>
              <a:t>• Si trovano nei gruppi  IV, V, VI e VII del sistema periodico</a:t>
            </a:r>
          </a:p>
        </p:txBody>
      </p:sp>
      <p:sp>
        <p:nvSpPr>
          <p:cNvPr id="58" name="• Tendono ad acquistare o condividere elettroni provenienti da altri atomi per formare anioni (O--, Cl-, S--, F-) o legami covalenti."/>
          <p:cNvSpPr txBox="1"/>
          <p:nvPr/>
        </p:nvSpPr>
        <p:spPr>
          <a:xfrm>
            <a:off x="381000" y="4813300"/>
            <a:ext cx="8382000" cy="1524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marL="332740" indent="-292100">
              <a:buClr>
                <a:srgbClr val="000000"/>
              </a:buClr>
              <a:buFont typeface="Times New Roman"/>
              <a:defRPr b="1"/>
            </a:pPr>
            <a:r>
              <a:rPr sz="3000"/>
              <a:t>• Tendono ad acquistare o condividere elettroni provenienti da altri atomi per formare anioni (O</a:t>
            </a:r>
            <a:r>
              <a:rPr sz="3000" baseline="29999"/>
              <a:t>--</a:t>
            </a:r>
            <a:r>
              <a:rPr sz="3000"/>
              <a:t>, Cl</a:t>
            </a:r>
            <a:r>
              <a:rPr sz="3000" baseline="29999"/>
              <a:t>-</a:t>
            </a:r>
            <a:r>
              <a:rPr sz="3000"/>
              <a:t>, S</a:t>
            </a:r>
            <a:r>
              <a:rPr sz="3000" baseline="29999"/>
              <a:t>--</a:t>
            </a:r>
            <a:r>
              <a:rPr sz="3000"/>
              <a:t>, F</a:t>
            </a:r>
            <a:r>
              <a:rPr sz="3000" baseline="29999"/>
              <a:t>-</a:t>
            </a:r>
            <a:r>
              <a:rPr sz="3000"/>
              <a:t>) o legami covalenti.</a:t>
            </a:r>
          </a:p>
        </p:txBody>
      </p:sp>
      <p:sp>
        <p:nvSpPr>
          <p:cNvPr id="59" name="- Ossigeno (O) - Azoto (N)"/>
          <p:cNvSpPr txBox="1"/>
          <p:nvPr/>
        </p:nvSpPr>
        <p:spPr>
          <a:xfrm>
            <a:off x="2133600" y="2171700"/>
            <a:ext cx="5867400" cy="584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defRPr sz="3000" b="1"/>
            </a:lvl1pPr>
          </a:lstStyle>
          <a:p>
            <a:r>
              <a:t>- Ossigeno (O)	- Azoto (N)</a:t>
            </a:r>
          </a:p>
        </p:txBody>
      </p:sp>
      <p:sp>
        <p:nvSpPr>
          <p:cNvPr id="60" name="- Carbonio (C) - Cloro (Cl)"/>
          <p:cNvSpPr txBox="1"/>
          <p:nvPr/>
        </p:nvSpPr>
        <p:spPr>
          <a:xfrm>
            <a:off x="2133600" y="2628900"/>
            <a:ext cx="6248400" cy="584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defRPr sz="3000" b="1"/>
            </a:lvl1pPr>
          </a:lstStyle>
          <a:p>
            <a:r>
              <a:t>- Carbonio (C)	- Cloro (Cl)</a:t>
            </a:r>
          </a:p>
        </p:txBody>
      </p:sp>
      <p:sp>
        <p:nvSpPr>
          <p:cNvPr id="61" name="- Zolfo (S)  - Fluoro (F)"/>
          <p:cNvSpPr txBox="1"/>
          <p:nvPr/>
        </p:nvSpPr>
        <p:spPr>
          <a:xfrm>
            <a:off x="2133600" y="3086100"/>
            <a:ext cx="5562600" cy="584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defRPr sz="3000" b="1"/>
            </a:lvl1pPr>
          </a:lstStyle>
          <a:p>
            <a:r>
              <a:t>- Zolfo (S)		- Fluoro (F)</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54"/>
                                        </p:tgtEl>
                                        <p:attrNameLst>
                                          <p:attrName>style.visibility</p:attrName>
                                        </p:attrNameLst>
                                      </p:cBhvr>
                                      <p:to>
                                        <p:strVal val="visible"/>
                                      </p:to>
                                    </p:set>
                                    <p:animEffect transition="in" filter="dissolve">
                                      <p:cBhvr>
                                        <p:cTn id="7" dur="500"/>
                                        <p:tgtEl>
                                          <p:spTgt spid="5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grpId="2" nodeType="clickEffect">
                                  <p:stCondLst>
                                    <p:cond delay="0"/>
                                  </p:stCondLst>
                                  <p:iterate>
                                    <p:tmAbs val="0"/>
                                  </p:iterate>
                                  <p:childTnLst>
                                    <p:set>
                                      <p:cBhvr>
                                        <p:cTn id="11" fill="hold"/>
                                        <p:tgtEl>
                                          <p:spTgt spid="55"/>
                                        </p:tgtEl>
                                        <p:attrNameLst>
                                          <p:attrName>style.visibility</p:attrName>
                                        </p:attrNameLst>
                                      </p:cBhvr>
                                      <p:to>
                                        <p:strVal val="visible"/>
                                      </p:to>
                                    </p:set>
                                    <p:animEffect transition="in" filter="dissolve">
                                      <p:cBhvr>
                                        <p:cTn id="12" dur="500"/>
                                        <p:tgtEl>
                                          <p:spTgt spid="5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fill="hold" grpId="3" nodeType="clickEffect">
                                  <p:stCondLst>
                                    <p:cond delay="0"/>
                                  </p:stCondLst>
                                  <p:iterate>
                                    <p:tmAbs val="0"/>
                                  </p:iterate>
                                  <p:childTnLst>
                                    <p:set>
                                      <p:cBhvr>
                                        <p:cTn id="16" fill="hold"/>
                                        <p:tgtEl>
                                          <p:spTgt spid="56"/>
                                        </p:tgtEl>
                                        <p:attrNameLst>
                                          <p:attrName>style.visibility</p:attrName>
                                        </p:attrNameLst>
                                      </p:cBhvr>
                                      <p:to>
                                        <p:strVal val="visible"/>
                                      </p:to>
                                    </p:set>
                                    <p:animEffect transition="in" filter="dissolve">
                                      <p:cBhvr>
                                        <p:cTn id="17" dur="500"/>
                                        <p:tgtEl>
                                          <p:spTgt spid="5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fill="hold" grpId="4" nodeType="clickEffect">
                                  <p:stCondLst>
                                    <p:cond delay="0"/>
                                  </p:stCondLst>
                                  <p:iterate>
                                    <p:tmAbs val="0"/>
                                  </p:iterate>
                                  <p:childTnLst>
                                    <p:set>
                                      <p:cBhvr>
                                        <p:cTn id="21" fill="hold"/>
                                        <p:tgtEl>
                                          <p:spTgt spid="59"/>
                                        </p:tgtEl>
                                        <p:attrNameLst>
                                          <p:attrName>style.visibility</p:attrName>
                                        </p:attrNameLst>
                                      </p:cBhvr>
                                      <p:to>
                                        <p:strVal val="visible"/>
                                      </p:to>
                                    </p:set>
                                    <p:animEffect transition="in" filter="dissolve">
                                      <p:cBhvr>
                                        <p:cTn id="22" dur="500"/>
                                        <p:tgtEl>
                                          <p:spTgt spid="59"/>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fill="hold" grpId="5" nodeType="clickEffect">
                                  <p:stCondLst>
                                    <p:cond delay="0"/>
                                  </p:stCondLst>
                                  <p:iterate>
                                    <p:tmAbs val="0"/>
                                  </p:iterate>
                                  <p:childTnLst>
                                    <p:set>
                                      <p:cBhvr>
                                        <p:cTn id="26" fill="hold"/>
                                        <p:tgtEl>
                                          <p:spTgt spid="60"/>
                                        </p:tgtEl>
                                        <p:attrNameLst>
                                          <p:attrName>style.visibility</p:attrName>
                                        </p:attrNameLst>
                                      </p:cBhvr>
                                      <p:to>
                                        <p:strVal val="visible"/>
                                      </p:to>
                                    </p:set>
                                    <p:animEffect transition="in" filter="dissolve">
                                      <p:cBhvr>
                                        <p:cTn id="27" dur="500"/>
                                        <p:tgtEl>
                                          <p:spTgt spid="60"/>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fill="hold" grpId="6" nodeType="clickEffect">
                                  <p:stCondLst>
                                    <p:cond delay="0"/>
                                  </p:stCondLst>
                                  <p:iterate>
                                    <p:tmAbs val="0"/>
                                  </p:iterate>
                                  <p:childTnLst>
                                    <p:set>
                                      <p:cBhvr>
                                        <p:cTn id="31" fill="hold"/>
                                        <p:tgtEl>
                                          <p:spTgt spid="61"/>
                                        </p:tgtEl>
                                        <p:attrNameLst>
                                          <p:attrName>style.visibility</p:attrName>
                                        </p:attrNameLst>
                                      </p:cBhvr>
                                      <p:to>
                                        <p:strVal val="visible"/>
                                      </p:to>
                                    </p:set>
                                    <p:animEffect transition="in" filter="dissolve">
                                      <p:cBhvr>
                                        <p:cTn id="32" dur="500"/>
                                        <p:tgtEl>
                                          <p:spTgt spid="61"/>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fill="hold" grpId="7" nodeType="clickEffect">
                                  <p:stCondLst>
                                    <p:cond delay="0"/>
                                  </p:stCondLst>
                                  <p:iterate>
                                    <p:tmAbs val="0"/>
                                  </p:iterate>
                                  <p:childTnLst>
                                    <p:set>
                                      <p:cBhvr>
                                        <p:cTn id="36" fill="hold"/>
                                        <p:tgtEl>
                                          <p:spTgt spid="57"/>
                                        </p:tgtEl>
                                        <p:attrNameLst>
                                          <p:attrName>style.visibility</p:attrName>
                                        </p:attrNameLst>
                                      </p:cBhvr>
                                      <p:to>
                                        <p:strVal val="visible"/>
                                      </p:to>
                                    </p:set>
                                    <p:animEffect transition="in" filter="dissolve">
                                      <p:cBhvr>
                                        <p:cTn id="37" dur="500"/>
                                        <p:tgtEl>
                                          <p:spTgt spid="57"/>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fill="hold" grpId="8" nodeType="clickEffect">
                                  <p:stCondLst>
                                    <p:cond delay="0"/>
                                  </p:stCondLst>
                                  <p:iterate>
                                    <p:tmAbs val="0"/>
                                  </p:iterate>
                                  <p:childTnLst>
                                    <p:set>
                                      <p:cBhvr>
                                        <p:cTn id="41" fill="hold"/>
                                        <p:tgtEl>
                                          <p:spTgt spid="58"/>
                                        </p:tgtEl>
                                        <p:attrNameLst>
                                          <p:attrName>style.visibility</p:attrName>
                                        </p:attrNameLst>
                                      </p:cBhvr>
                                      <p:to>
                                        <p:strVal val="visible"/>
                                      </p:to>
                                    </p:set>
                                    <p:animEffect transition="in" filter="dissolve">
                                      <p:cBhvr>
                                        <p:cTn id="42"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1" animBg="1" advAuto="0"/>
      <p:bldP spid="55" grpId="2" animBg="1" advAuto="0"/>
      <p:bldP spid="56" grpId="3" animBg="1" advAuto="0"/>
      <p:bldP spid="57" grpId="7" animBg="1" advAuto="0"/>
      <p:bldP spid="58" grpId="8" animBg="1" advAuto="0"/>
      <p:bldP spid="59" grpId="4" animBg="1" advAuto="0"/>
      <p:bldP spid="60" grpId="5" animBg="1" advAuto="0"/>
      <p:bldP spid="61" grpId="6" animBg="1"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Numero diapositiva"/>
          <p:cNvSpPr txBox="1">
            <a:spLocks noGrp="1"/>
          </p:cNvSpPr>
          <p:nvPr>
            <p:ph type="sldNum" sz="quarter" idx="2"/>
          </p:nvPr>
        </p:nvSpPr>
        <p:spPr>
          <a:xfrm>
            <a:off x="8616950" y="152400"/>
            <a:ext cx="292100" cy="3429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b="1"/>
            </a:lvl1pPr>
          </a:lstStyle>
          <a:p>
            <a:fld id="{86CB4B4D-7CA3-9044-876B-883B54F8677D}" type="slidenum">
              <a:t>7</a:t>
            </a:fld>
            <a:endParaRPr/>
          </a:p>
        </p:txBody>
      </p:sp>
      <p:sp>
        <p:nvSpPr>
          <p:cNvPr id="64" name="OSSIDI (Ossidi basici)"/>
          <p:cNvSpPr txBox="1"/>
          <p:nvPr/>
        </p:nvSpPr>
        <p:spPr>
          <a:xfrm>
            <a:off x="304800" y="0"/>
            <a:ext cx="8305800" cy="647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ctr">
              <a:buClr>
                <a:srgbClr val="000000"/>
              </a:buClr>
              <a:buFont typeface="Times New Roman"/>
              <a:defRPr sz="3600" b="1"/>
            </a:lvl1pPr>
          </a:lstStyle>
          <a:p>
            <a:r>
              <a:t>OSSIDI (Ossidi basici)</a:t>
            </a:r>
          </a:p>
        </p:txBody>
      </p:sp>
      <p:sp>
        <p:nvSpPr>
          <p:cNvPr id="65" name="Sono composti costituiti da metallo e ossigeno."/>
          <p:cNvSpPr txBox="1"/>
          <p:nvPr/>
        </p:nvSpPr>
        <p:spPr>
          <a:xfrm>
            <a:off x="457200" y="609600"/>
            <a:ext cx="7848600" cy="533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defRPr sz="2800" b="1"/>
            </a:lvl1pPr>
          </a:lstStyle>
          <a:p>
            <a:r>
              <a:t>Sono composti costituiti da metallo e ossigeno.</a:t>
            </a:r>
          </a:p>
        </p:txBody>
      </p:sp>
      <p:sp>
        <p:nvSpPr>
          <p:cNvPr id="66" name="• Metalli del I gruppo (N.O. +1): formula generale M2O"/>
          <p:cNvSpPr txBox="1"/>
          <p:nvPr/>
        </p:nvSpPr>
        <p:spPr>
          <a:xfrm>
            <a:off x="-1" y="1066800"/>
            <a:ext cx="9144001" cy="609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defRPr b="1"/>
            </a:pPr>
            <a:r>
              <a:rPr sz="2800"/>
              <a:t>• Metalli del I gruppo (N.O. +1): formula generale M</a:t>
            </a:r>
            <a:r>
              <a:rPr sz="2800" baseline="-25000"/>
              <a:t>2</a:t>
            </a:r>
            <a:r>
              <a:rPr sz="2800"/>
              <a:t>O</a:t>
            </a:r>
          </a:p>
        </p:txBody>
      </p:sp>
      <p:sp>
        <p:nvSpPr>
          <p:cNvPr id="67" name="Na2O Ossido di sodio  Ag2O Ossido di argento"/>
          <p:cNvSpPr txBox="1"/>
          <p:nvPr/>
        </p:nvSpPr>
        <p:spPr>
          <a:xfrm>
            <a:off x="533400" y="1600200"/>
            <a:ext cx="8382000" cy="609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tabLst>
                <a:tab pos="1282700" algn="l"/>
                <a:tab pos="4140200" algn="l"/>
                <a:tab pos="5372100" algn="l"/>
                <a:tab pos="5524500" algn="l"/>
              </a:tabLst>
              <a:defRPr b="1"/>
            </a:pPr>
            <a:r>
              <a:rPr sz="2800"/>
              <a:t>Na</a:t>
            </a:r>
            <a:r>
              <a:rPr sz="2800" baseline="-25000"/>
              <a:t>2</a:t>
            </a:r>
            <a:r>
              <a:rPr sz="2800"/>
              <a:t>O	Ossido di sodio	 Ag</a:t>
            </a:r>
            <a:r>
              <a:rPr sz="2800" baseline="-25000"/>
              <a:t>2</a:t>
            </a:r>
            <a:r>
              <a:rPr sz="2800"/>
              <a:t>O	Ossido di argento</a:t>
            </a:r>
          </a:p>
        </p:txBody>
      </p:sp>
      <p:sp>
        <p:nvSpPr>
          <p:cNvPr id="68" name="• Metalli del II gruppo (N.O. +2): formula generale MO"/>
          <p:cNvSpPr txBox="1"/>
          <p:nvPr/>
        </p:nvSpPr>
        <p:spPr>
          <a:xfrm>
            <a:off x="-1" y="2286000"/>
            <a:ext cx="9144001" cy="533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defRPr sz="2800" b="1"/>
            </a:lvl1pPr>
          </a:lstStyle>
          <a:p>
            <a:r>
              <a:t>• Metalli del II gruppo (N.O. +2): formula generale MO</a:t>
            </a:r>
          </a:p>
        </p:txBody>
      </p:sp>
      <p:sp>
        <p:nvSpPr>
          <p:cNvPr id="69" name="CaO Ossido di calcio  ZnO Ossido di zinco"/>
          <p:cNvSpPr txBox="1"/>
          <p:nvPr/>
        </p:nvSpPr>
        <p:spPr>
          <a:xfrm>
            <a:off x="533400" y="2819400"/>
            <a:ext cx="8382000" cy="533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tabLst>
                <a:tab pos="1282700" algn="l"/>
                <a:tab pos="4140200" algn="l"/>
                <a:tab pos="5372100" algn="l"/>
                <a:tab pos="5524500" algn="l"/>
              </a:tabLst>
              <a:defRPr sz="2800" b="1"/>
            </a:lvl1pPr>
          </a:lstStyle>
          <a:p>
            <a:r>
              <a:t>CaO	Ossido di calcio	 ZnO	Ossido di zinco</a:t>
            </a:r>
          </a:p>
        </p:txBody>
      </p:sp>
      <p:sp>
        <p:nvSpPr>
          <p:cNvPr id="70" name="• Metalli del III gruppo (N.O. +3): formula generale M2O3"/>
          <p:cNvSpPr txBox="1"/>
          <p:nvPr/>
        </p:nvSpPr>
        <p:spPr>
          <a:xfrm>
            <a:off x="-1" y="3429000"/>
            <a:ext cx="9144001" cy="609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defRPr b="1"/>
            </a:pPr>
            <a:r>
              <a:rPr sz="2800"/>
              <a:t>• Metalli del III gruppo (N.O. +3): formula generale M</a:t>
            </a:r>
            <a:r>
              <a:rPr sz="2800" baseline="-25000"/>
              <a:t>2</a:t>
            </a:r>
            <a:r>
              <a:rPr sz="2800"/>
              <a:t>O</a:t>
            </a:r>
            <a:r>
              <a:rPr sz="2800" baseline="-25000"/>
              <a:t>3</a:t>
            </a:r>
          </a:p>
        </p:txBody>
      </p:sp>
      <p:sp>
        <p:nvSpPr>
          <p:cNvPr id="71" name="B2O3  Ossido di boro  Al2O3  Ossido di alluminio"/>
          <p:cNvSpPr txBox="1"/>
          <p:nvPr/>
        </p:nvSpPr>
        <p:spPr>
          <a:xfrm>
            <a:off x="114300" y="4114800"/>
            <a:ext cx="8801100" cy="609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tabLst>
                <a:tab pos="1282700" algn="l"/>
                <a:tab pos="4140200" algn="l"/>
                <a:tab pos="5372100" algn="l"/>
                <a:tab pos="5524500" algn="l"/>
              </a:tabLst>
              <a:defRPr b="1"/>
            </a:pPr>
            <a:r>
              <a:rPr sz="2800"/>
              <a:t>B</a:t>
            </a:r>
            <a:r>
              <a:rPr sz="2800" baseline="-25000"/>
              <a:t>2</a:t>
            </a:r>
            <a:r>
              <a:rPr sz="2800"/>
              <a:t>O</a:t>
            </a:r>
            <a:r>
              <a:rPr sz="2800" baseline="-25000"/>
              <a:t>3</a:t>
            </a:r>
            <a:r>
              <a:rPr sz="2800"/>
              <a:t> 	Ossido di boro	 Al</a:t>
            </a:r>
            <a:r>
              <a:rPr sz="2800" baseline="-25000"/>
              <a:t>2</a:t>
            </a:r>
            <a:r>
              <a:rPr sz="2800"/>
              <a:t>O</a:t>
            </a:r>
            <a:r>
              <a:rPr sz="2800" baseline="-25000"/>
              <a:t>3</a:t>
            </a:r>
            <a:r>
              <a:rPr sz="2800"/>
              <a:t> 	Ossido di alluminio</a:t>
            </a:r>
          </a:p>
        </p:txBody>
      </p:sp>
      <p:sp>
        <p:nvSpPr>
          <p:cNvPr id="72" name="Per i metalli con più numeri di ossidazione si aggiunge la desinenza oso nel caso del N.O. più basso e ico nel caso del N.O. più elevato. Esempio: Cu (+1) e Cu (+2)"/>
          <p:cNvSpPr txBox="1"/>
          <p:nvPr/>
        </p:nvSpPr>
        <p:spPr>
          <a:xfrm>
            <a:off x="304800" y="4800600"/>
            <a:ext cx="8839200" cy="1397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defRPr b="1"/>
            </a:pPr>
            <a:r>
              <a:rPr sz="2800"/>
              <a:t>Per i metalli con più numeri di ossidazione si aggiunge la desinenza </a:t>
            </a:r>
            <a:r>
              <a:rPr sz="2800">
                <a:solidFill>
                  <a:srgbClr val="FF0000"/>
                </a:solidFill>
                <a:uFill>
                  <a:solidFill>
                    <a:srgbClr val="FF0000"/>
                  </a:solidFill>
                </a:uFill>
              </a:rPr>
              <a:t>oso</a:t>
            </a:r>
            <a:r>
              <a:rPr sz="2800"/>
              <a:t> nel caso del N.O. più basso e </a:t>
            </a:r>
            <a:r>
              <a:rPr sz="2800">
                <a:solidFill>
                  <a:srgbClr val="FF0000"/>
                </a:solidFill>
                <a:uFill>
                  <a:solidFill>
                    <a:srgbClr val="FF0000"/>
                  </a:solidFill>
                </a:uFill>
              </a:rPr>
              <a:t>ico</a:t>
            </a:r>
            <a:r>
              <a:rPr sz="2800"/>
              <a:t> nel caso del N.O. più elevato. Esempio: Cu (+1) e Cu (+2)</a:t>
            </a:r>
          </a:p>
        </p:txBody>
      </p:sp>
      <p:sp>
        <p:nvSpPr>
          <p:cNvPr id="73" name="Cu2O  Ossido rameoso  CuO  Ossido rameico"/>
          <p:cNvSpPr txBox="1"/>
          <p:nvPr/>
        </p:nvSpPr>
        <p:spPr>
          <a:xfrm>
            <a:off x="381000" y="6172200"/>
            <a:ext cx="8382000" cy="609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tabLst>
                <a:tab pos="1282700" algn="l"/>
                <a:tab pos="4140200" algn="l"/>
                <a:tab pos="5372100" algn="l"/>
                <a:tab pos="5524500" algn="l"/>
              </a:tabLst>
              <a:defRPr b="1"/>
            </a:pPr>
            <a:r>
              <a:rPr sz="2800"/>
              <a:t>Cu</a:t>
            </a:r>
            <a:r>
              <a:rPr sz="2800" baseline="-25000"/>
              <a:t>2</a:t>
            </a:r>
            <a:r>
              <a:rPr sz="2800"/>
              <a:t>O 	Ossido rame</a:t>
            </a:r>
            <a:r>
              <a:rPr sz="2800">
                <a:solidFill>
                  <a:srgbClr val="FF0000"/>
                </a:solidFill>
                <a:uFill>
                  <a:solidFill>
                    <a:srgbClr val="FF0000"/>
                  </a:solidFill>
                </a:uFill>
              </a:rPr>
              <a:t>oso</a:t>
            </a:r>
            <a:r>
              <a:rPr sz="2800"/>
              <a:t>	 CuO 	Ossido rame</a:t>
            </a:r>
            <a:r>
              <a:rPr sz="2800">
                <a:solidFill>
                  <a:srgbClr val="FF0000"/>
                </a:solidFill>
                <a:uFill>
                  <a:solidFill>
                    <a:srgbClr val="FF0000"/>
                  </a:solidFill>
                </a:uFill>
              </a:rPr>
              <a:t>ico</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65"/>
                                        </p:tgtEl>
                                        <p:attrNameLst>
                                          <p:attrName>style.visibility</p:attrName>
                                        </p:attrNameLst>
                                      </p:cBhvr>
                                      <p:to>
                                        <p:strVal val="visible"/>
                                      </p:to>
                                    </p:set>
                                    <p:animEffect transition="in" filter="dissolve">
                                      <p:cBhvr>
                                        <p:cTn id="7" dur="500"/>
                                        <p:tgtEl>
                                          <p:spTgt spid="6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grpId="2" nodeType="clickEffect">
                                  <p:stCondLst>
                                    <p:cond delay="0"/>
                                  </p:stCondLst>
                                  <p:iterate>
                                    <p:tmAbs val="0"/>
                                  </p:iterate>
                                  <p:childTnLst>
                                    <p:set>
                                      <p:cBhvr>
                                        <p:cTn id="11" fill="hold"/>
                                        <p:tgtEl>
                                          <p:spTgt spid="66"/>
                                        </p:tgtEl>
                                        <p:attrNameLst>
                                          <p:attrName>style.visibility</p:attrName>
                                        </p:attrNameLst>
                                      </p:cBhvr>
                                      <p:to>
                                        <p:strVal val="visible"/>
                                      </p:to>
                                    </p:set>
                                    <p:animEffect transition="in" filter="dissolve">
                                      <p:cBhvr>
                                        <p:cTn id="12" dur="500"/>
                                        <p:tgtEl>
                                          <p:spTgt spid="6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fill="hold" grpId="3" nodeType="clickEffect">
                                  <p:stCondLst>
                                    <p:cond delay="0"/>
                                  </p:stCondLst>
                                  <p:iterate>
                                    <p:tmAbs val="0"/>
                                  </p:iterate>
                                  <p:childTnLst>
                                    <p:set>
                                      <p:cBhvr>
                                        <p:cTn id="16" fill="hold"/>
                                        <p:tgtEl>
                                          <p:spTgt spid="67"/>
                                        </p:tgtEl>
                                        <p:attrNameLst>
                                          <p:attrName>style.visibility</p:attrName>
                                        </p:attrNameLst>
                                      </p:cBhvr>
                                      <p:to>
                                        <p:strVal val="visible"/>
                                      </p:to>
                                    </p:set>
                                    <p:animEffect transition="in" filter="dissolve">
                                      <p:cBhvr>
                                        <p:cTn id="17" dur="500"/>
                                        <p:tgtEl>
                                          <p:spTgt spid="6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fill="hold" grpId="4" nodeType="clickEffect">
                                  <p:stCondLst>
                                    <p:cond delay="0"/>
                                  </p:stCondLst>
                                  <p:iterate>
                                    <p:tmAbs val="0"/>
                                  </p:iterate>
                                  <p:childTnLst>
                                    <p:set>
                                      <p:cBhvr>
                                        <p:cTn id="21" fill="hold"/>
                                        <p:tgtEl>
                                          <p:spTgt spid="68"/>
                                        </p:tgtEl>
                                        <p:attrNameLst>
                                          <p:attrName>style.visibility</p:attrName>
                                        </p:attrNameLst>
                                      </p:cBhvr>
                                      <p:to>
                                        <p:strVal val="visible"/>
                                      </p:to>
                                    </p:set>
                                    <p:animEffect transition="in" filter="dissolve">
                                      <p:cBhvr>
                                        <p:cTn id="22" dur="500"/>
                                        <p:tgtEl>
                                          <p:spTgt spid="68"/>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fill="hold" grpId="5" nodeType="clickEffect">
                                  <p:stCondLst>
                                    <p:cond delay="0"/>
                                  </p:stCondLst>
                                  <p:iterate>
                                    <p:tmAbs val="0"/>
                                  </p:iterate>
                                  <p:childTnLst>
                                    <p:set>
                                      <p:cBhvr>
                                        <p:cTn id="26" fill="hold"/>
                                        <p:tgtEl>
                                          <p:spTgt spid="69"/>
                                        </p:tgtEl>
                                        <p:attrNameLst>
                                          <p:attrName>style.visibility</p:attrName>
                                        </p:attrNameLst>
                                      </p:cBhvr>
                                      <p:to>
                                        <p:strVal val="visible"/>
                                      </p:to>
                                    </p:set>
                                    <p:animEffect transition="in" filter="dissolve">
                                      <p:cBhvr>
                                        <p:cTn id="27" dur="500"/>
                                        <p:tgtEl>
                                          <p:spTgt spid="69"/>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fill="hold" grpId="6" nodeType="clickEffect">
                                  <p:stCondLst>
                                    <p:cond delay="0"/>
                                  </p:stCondLst>
                                  <p:iterate>
                                    <p:tmAbs val="0"/>
                                  </p:iterate>
                                  <p:childTnLst>
                                    <p:set>
                                      <p:cBhvr>
                                        <p:cTn id="31" fill="hold"/>
                                        <p:tgtEl>
                                          <p:spTgt spid="70"/>
                                        </p:tgtEl>
                                        <p:attrNameLst>
                                          <p:attrName>style.visibility</p:attrName>
                                        </p:attrNameLst>
                                      </p:cBhvr>
                                      <p:to>
                                        <p:strVal val="visible"/>
                                      </p:to>
                                    </p:set>
                                    <p:animEffect transition="in" filter="dissolve">
                                      <p:cBhvr>
                                        <p:cTn id="32" dur="500"/>
                                        <p:tgtEl>
                                          <p:spTgt spid="70"/>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fill="hold" grpId="7" nodeType="clickEffect">
                                  <p:stCondLst>
                                    <p:cond delay="0"/>
                                  </p:stCondLst>
                                  <p:iterate>
                                    <p:tmAbs val="0"/>
                                  </p:iterate>
                                  <p:childTnLst>
                                    <p:set>
                                      <p:cBhvr>
                                        <p:cTn id="36" fill="hold"/>
                                        <p:tgtEl>
                                          <p:spTgt spid="71"/>
                                        </p:tgtEl>
                                        <p:attrNameLst>
                                          <p:attrName>style.visibility</p:attrName>
                                        </p:attrNameLst>
                                      </p:cBhvr>
                                      <p:to>
                                        <p:strVal val="visible"/>
                                      </p:to>
                                    </p:set>
                                    <p:animEffect transition="in" filter="dissolve">
                                      <p:cBhvr>
                                        <p:cTn id="37" dur="500"/>
                                        <p:tgtEl>
                                          <p:spTgt spid="71"/>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fill="hold" grpId="8" nodeType="clickEffect">
                                  <p:stCondLst>
                                    <p:cond delay="0"/>
                                  </p:stCondLst>
                                  <p:iterate>
                                    <p:tmAbs val="0"/>
                                  </p:iterate>
                                  <p:childTnLst>
                                    <p:set>
                                      <p:cBhvr>
                                        <p:cTn id="41" fill="hold"/>
                                        <p:tgtEl>
                                          <p:spTgt spid="72"/>
                                        </p:tgtEl>
                                        <p:attrNameLst>
                                          <p:attrName>style.visibility</p:attrName>
                                        </p:attrNameLst>
                                      </p:cBhvr>
                                      <p:to>
                                        <p:strVal val="visible"/>
                                      </p:to>
                                    </p:set>
                                    <p:animEffect transition="in" filter="dissolve">
                                      <p:cBhvr>
                                        <p:cTn id="42" dur="500"/>
                                        <p:tgtEl>
                                          <p:spTgt spid="72"/>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fill="hold" grpId="9" nodeType="clickEffect">
                                  <p:stCondLst>
                                    <p:cond delay="0"/>
                                  </p:stCondLst>
                                  <p:iterate>
                                    <p:tmAbs val="0"/>
                                  </p:iterate>
                                  <p:childTnLst>
                                    <p:set>
                                      <p:cBhvr>
                                        <p:cTn id="46" fill="hold"/>
                                        <p:tgtEl>
                                          <p:spTgt spid="73"/>
                                        </p:tgtEl>
                                        <p:attrNameLst>
                                          <p:attrName>style.visibility</p:attrName>
                                        </p:attrNameLst>
                                      </p:cBhvr>
                                      <p:to>
                                        <p:strVal val="visible"/>
                                      </p:to>
                                    </p:set>
                                    <p:animEffect transition="in" filter="dissolve">
                                      <p:cBhvr>
                                        <p:cTn id="47"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1" animBg="1" advAuto="0"/>
      <p:bldP spid="66" grpId="2" animBg="1" advAuto="0"/>
      <p:bldP spid="67" grpId="3" animBg="1" advAuto="0"/>
      <p:bldP spid="68" grpId="4" animBg="1" advAuto="0"/>
      <p:bldP spid="69" grpId="5" animBg="1" advAuto="0"/>
      <p:bldP spid="70" grpId="6" animBg="1" advAuto="0"/>
      <p:bldP spid="71" grpId="7" animBg="1" advAuto="0"/>
      <p:bldP spid="72" grpId="8" animBg="1" advAuto="0"/>
      <p:bldP spid="73" grpId="9" animBg="1" advAuto="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Numero diapositiva"/>
          <p:cNvSpPr txBox="1">
            <a:spLocks noGrp="1"/>
          </p:cNvSpPr>
          <p:nvPr>
            <p:ph type="sldNum" sz="quarter" idx="2"/>
          </p:nvPr>
        </p:nvSpPr>
        <p:spPr>
          <a:xfrm>
            <a:off x="8616950" y="152400"/>
            <a:ext cx="292100" cy="3429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b="1"/>
            </a:lvl1pPr>
          </a:lstStyle>
          <a:p>
            <a:fld id="{86CB4B4D-7CA3-9044-876B-883B54F8677D}" type="slidenum">
              <a:t>8</a:t>
            </a:fld>
            <a:endParaRPr/>
          </a:p>
        </p:txBody>
      </p:sp>
      <p:sp>
        <p:nvSpPr>
          <p:cNvPr id="76" name="ANIDRIDI (Ossidi acidi) (1)"/>
          <p:cNvSpPr txBox="1"/>
          <p:nvPr/>
        </p:nvSpPr>
        <p:spPr>
          <a:xfrm>
            <a:off x="304800" y="0"/>
            <a:ext cx="8305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ctr">
              <a:buClr>
                <a:srgbClr val="000000"/>
              </a:buClr>
              <a:buFont typeface="Times New Roman"/>
              <a:defRPr sz="2600" b="1"/>
            </a:lvl1pPr>
          </a:lstStyle>
          <a:p>
            <a:r>
              <a:t>ANIDRIDI (Ossidi acidi) (1)</a:t>
            </a:r>
          </a:p>
        </p:txBody>
      </p:sp>
      <p:sp>
        <p:nvSpPr>
          <p:cNvPr id="77" name="Sono composti costituiti da non metallo e ossigeno."/>
          <p:cNvSpPr txBox="1"/>
          <p:nvPr/>
        </p:nvSpPr>
        <p:spPr>
          <a:xfrm>
            <a:off x="533400" y="457200"/>
            <a:ext cx="78486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buClr>
                <a:srgbClr val="000000"/>
              </a:buClr>
              <a:buFont typeface="Times New Roman"/>
              <a:defRPr sz="2600" b="1"/>
            </a:lvl1pPr>
          </a:lstStyle>
          <a:p>
            <a:r>
              <a:t>Sono composti costituiti da non metallo e ossigeno.</a:t>
            </a:r>
          </a:p>
        </p:txBody>
      </p:sp>
      <p:sp>
        <p:nvSpPr>
          <p:cNvPr id="78" name="• Non metalli del IV gruppo (N.O. +4): formula generale NmO2"/>
          <p:cNvSpPr txBox="1"/>
          <p:nvPr/>
        </p:nvSpPr>
        <p:spPr>
          <a:xfrm>
            <a:off x="-1" y="914400"/>
            <a:ext cx="9144001" cy="571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defRPr b="1"/>
            </a:pPr>
            <a:r>
              <a:rPr sz="2600"/>
              <a:t>• Non metalli del IV gruppo (N.O. +4): formula generale NmO</a:t>
            </a:r>
            <a:r>
              <a:rPr sz="2600" baseline="-25000"/>
              <a:t>2</a:t>
            </a:r>
          </a:p>
        </p:txBody>
      </p:sp>
      <p:sp>
        <p:nvSpPr>
          <p:cNvPr id="79" name="CO2 Anidride carbonica  SiO2 Anidride silicica"/>
          <p:cNvSpPr txBox="1"/>
          <p:nvPr/>
        </p:nvSpPr>
        <p:spPr>
          <a:xfrm>
            <a:off x="533400" y="1600200"/>
            <a:ext cx="8382000" cy="571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tabLst>
                <a:tab pos="1282700" algn="l"/>
                <a:tab pos="4140200" algn="l"/>
                <a:tab pos="5372100" algn="l"/>
                <a:tab pos="5524500" algn="l"/>
              </a:tabLst>
              <a:defRPr b="1"/>
            </a:pPr>
            <a:r>
              <a:rPr sz="2600"/>
              <a:t>CO</a:t>
            </a:r>
            <a:r>
              <a:rPr sz="2600" baseline="-25000"/>
              <a:t>2</a:t>
            </a:r>
            <a:r>
              <a:rPr sz="2600"/>
              <a:t>	Anidride carbonica	 SiO</a:t>
            </a:r>
            <a:r>
              <a:rPr sz="2600" baseline="-25000"/>
              <a:t>2</a:t>
            </a:r>
            <a:r>
              <a:rPr sz="2600"/>
              <a:t>	Anidride silicica</a:t>
            </a:r>
          </a:p>
        </p:txBody>
      </p:sp>
      <p:sp>
        <p:nvSpPr>
          <p:cNvPr id="80" name="• Non metalli del V gruppo (N.O. +5 e +3): formule generali Nm2O5 e Nm2O3"/>
          <p:cNvSpPr txBox="1"/>
          <p:nvPr/>
        </p:nvSpPr>
        <p:spPr>
          <a:xfrm>
            <a:off x="-1" y="2286000"/>
            <a:ext cx="9144001" cy="9779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marL="5857240" indent="-5816600">
              <a:buClr>
                <a:srgbClr val="000000"/>
              </a:buClr>
              <a:buFont typeface="Times New Roman"/>
              <a:defRPr b="1"/>
            </a:pPr>
            <a:r>
              <a:rPr sz="2600"/>
              <a:t>• Non metalli del V gruppo (N.O. +5 e +3): formule generali Nm</a:t>
            </a:r>
            <a:r>
              <a:rPr sz="2600" baseline="-25000"/>
              <a:t>2</a:t>
            </a:r>
            <a:r>
              <a:rPr sz="2600"/>
              <a:t>O</a:t>
            </a:r>
            <a:r>
              <a:rPr sz="2600" baseline="-25000"/>
              <a:t>5</a:t>
            </a:r>
            <a:r>
              <a:rPr sz="2600"/>
              <a:t> e Nm</a:t>
            </a:r>
            <a:r>
              <a:rPr sz="2600" baseline="-25000"/>
              <a:t>2</a:t>
            </a:r>
            <a:r>
              <a:rPr sz="2600"/>
              <a:t>O</a:t>
            </a:r>
            <a:r>
              <a:rPr sz="2600" baseline="-25000"/>
              <a:t>3</a:t>
            </a:r>
          </a:p>
        </p:txBody>
      </p:sp>
      <p:sp>
        <p:nvSpPr>
          <p:cNvPr id="81" name="N2O3   Anidride nitrosa  N2O5 Anidride nitrica"/>
          <p:cNvSpPr txBox="1"/>
          <p:nvPr/>
        </p:nvSpPr>
        <p:spPr>
          <a:xfrm>
            <a:off x="533400" y="3200400"/>
            <a:ext cx="8382000" cy="571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tabLst>
                <a:tab pos="1282700" algn="l"/>
                <a:tab pos="4140200" algn="l"/>
                <a:tab pos="5372100" algn="l"/>
                <a:tab pos="5524500" algn="l"/>
              </a:tabLst>
              <a:defRPr b="1"/>
            </a:pPr>
            <a:r>
              <a:rPr sz="2600"/>
              <a:t>N</a:t>
            </a:r>
            <a:r>
              <a:rPr sz="2600" baseline="-25000"/>
              <a:t>2</a:t>
            </a:r>
            <a:r>
              <a:rPr sz="2600"/>
              <a:t>O</a:t>
            </a:r>
            <a:r>
              <a:rPr sz="2600" baseline="-25000"/>
              <a:t>3</a:t>
            </a:r>
            <a:r>
              <a:rPr sz="2600"/>
              <a:t>  	Anidride nitrosa	 N</a:t>
            </a:r>
            <a:r>
              <a:rPr sz="2600" baseline="-25000"/>
              <a:t>2</a:t>
            </a:r>
            <a:r>
              <a:rPr sz="2600"/>
              <a:t>O</a:t>
            </a:r>
            <a:r>
              <a:rPr sz="2600" baseline="-25000"/>
              <a:t>5</a:t>
            </a:r>
            <a:r>
              <a:rPr sz="2600"/>
              <a:t>	Anidride nitrica</a:t>
            </a:r>
          </a:p>
        </p:txBody>
      </p:sp>
      <p:sp>
        <p:nvSpPr>
          <p:cNvPr id="82" name="P4O6   Anidride fosforosa  P4O10 Anidride fosforica"/>
          <p:cNvSpPr txBox="1"/>
          <p:nvPr/>
        </p:nvSpPr>
        <p:spPr>
          <a:xfrm>
            <a:off x="533400" y="3733800"/>
            <a:ext cx="8382000" cy="571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tabLst>
                <a:tab pos="1282700" algn="l"/>
                <a:tab pos="4140200" algn="l"/>
                <a:tab pos="5372100" algn="l"/>
                <a:tab pos="5524500" algn="l"/>
              </a:tabLst>
              <a:defRPr b="1"/>
            </a:pPr>
            <a:r>
              <a:rPr sz="2600"/>
              <a:t>P</a:t>
            </a:r>
            <a:r>
              <a:rPr sz="2600" baseline="-25000"/>
              <a:t>4</a:t>
            </a:r>
            <a:r>
              <a:rPr sz="2600"/>
              <a:t>O</a:t>
            </a:r>
            <a:r>
              <a:rPr sz="2600" baseline="-25000"/>
              <a:t>6</a:t>
            </a:r>
            <a:r>
              <a:rPr sz="2600"/>
              <a:t>  	Anidride fosforosa	 P</a:t>
            </a:r>
            <a:r>
              <a:rPr sz="2600" baseline="-25000"/>
              <a:t>4</a:t>
            </a:r>
            <a:r>
              <a:rPr sz="2600"/>
              <a:t>O</a:t>
            </a:r>
            <a:r>
              <a:rPr sz="2600" baseline="-25000"/>
              <a:t>10</a:t>
            </a:r>
            <a:r>
              <a:rPr sz="2600"/>
              <a:t>	Anidride fosforica</a:t>
            </a:r>
          </a:p>
        </p:txBody>
      </p:sp>
      <p:sp>
        <p:nvSpPr>
          <p:cNvPr id="83" name="• Non metalli del VI gruppo (N.O. +6 e +4): formule generali NmO3 e NmO2"/>
          <p:cNvSpPr txBox="1"/>
          <p:nvPr/>
        </p:nvSpPr>
        <p:spPr>
          <a:xfrm>
            <a:off x="-1" y="4343400"/>
            <a:ext cx="9144001" cy="9779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marL="5857240" indent="-5816600">
              <a:buClr>
                <a:srgbClr val="000000"/>
              </a:buClr>
              <a:buFont typeface="Times New Roman"/>
              <a:defRPr b="1"/>
            </a:pPr>
            <a:r>
              <a:rPr sz="2600"/>
              <a:t>• Non metalli del VI gruppo (N.O. +6 e +4): formule generali NmO</a:t>
            </a:r>
            <a:r>
              <a:rPr sz="2600" baseline="-25000"/>
              <a:t>3</a:t>
            </a:r>
            <a:r>
              <a:rPr sz="2600"/>
              <a:t> e NmO</a:t>
            </a:r>
            <a:r>
              <a:rPr sz="2600" baseline="-25000"/>
              <a:t>2</a:t>
            </a:r>
          </a:p>
        </p:txBody>
      </p:sp>
      <p:sp>
        <p:nvSpPr>
          <p:cNvPr id="84" name="SO2   Anidride solforosa  SO3 Anidride solforica"/>
          <p:cNvSpPr txBox="1"/>
          <p:nvPr/>
        </p:nvSpPr>
        <p:spPr>
          <a:xfrm>
            <a:off x="533400" y="5257800"/>
            <a:ext cx="8382000" cy="571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tabLst>
                <a:tab pos="1282700" algn="l"/>
                <a:tab pos="4140200" algn="l"/>
                <a:tab pos="5372100" algn="l"/>
                <a:tab pos="5524500" algn="l"/>
              </a:tabLst>
              <a:defRPr b="1"/>
            </a:pPr>
            <a:r>
              <a:rPr sz="2600"/>
              <a:t>SO</a:t>
            </a:r>
            <a:r>
              <a:rPr sz="2600" baseline="-25000"/>
              <a:t>2</a:t>
            </a:r>
            <a:r>
              <a:rPr sz="2600"/>
              <a:t>  	Anidride solforosa	 SO</a:t>
            </a:r>
            <a:r>
              <a:rPr sz="2600" baseline="-25000"/>
              <a:t>3</a:t>
            </a:r>
            <a:r>
              <a:rPr sz="2600"/>
              <a:t>	Anidride solforica</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77"/>
                                        </p:tgtEl>
                                        <p:attrNameLst>
                                          <p:attrName>style.visibility</p:attrName>
                                        </p:attrNameLst>
                                      </p:cBhvr>
                                      <p:to>
                                        <p:strVal val="visible"/>
                                      </p:to>
                                    </p:set>
                                    <p:animEffect transition="in" filter="dissolve">
                                      <p:cBhvr>
                                        <p:cTn id="7" dur="500"/>
                                        <p:tgtEl>
                                          <p:spTgt spid="7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grpId="2" nodeType="clickEffect">
                                  <p:stCondLst>
                                    <p:cond delay="0"/>
                                  </p:stCondLst>
                                  <p:iterate>
                                    <p:tmAbs val="0"/>
                                  </p:iterate>
                                  <p:childTnLst>
                                    <p:set>
                                      <p:cBhvr>
                                        <p:cTn id="11" fill="hold"/>
                                        <p:tgtEl>
                                          <p:spTgt spid="78"/>
                                        </p:tgtEl>
                                        <p:attrNameLst>
                                          <p:attrName>style.visibility</p:attrName>
                                        </p:attrNameLst>
                                      </p:cBhvr>
                                      <p:to>
                                        <p:strVal val="visible"/>
                                      </p:to>
                                    </p:set>
                                    <p:animEffect transition="in" filter="dissolve">
                                      <p:cBhvr>
                                        <p:cTn id="12" dur="500"/>
                                        <p:tgtEl>
                                          <p:spTgt spid="7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fill="hold" grpId="3" nodeType="clickEffect">
                                  <p:stCondLst>
                                    <p:cond delay="0"/>
                                  </p:stCondLst>
                                  <p:iterate>
                                    <p:tmAbs val="0"/>
                                  </p:iterate>
                                  <p:childTnLst>
                                    <p:set>
                                      <p:cBhvr>
                                        <p:cTn id="16" fill="hold"/>
                                        <p:tgtEl>
                                          <p:spTgt spid="79"/>
                                        </p:tgtEl>
                                        <p:attrNameLst>
                                          <p:attrName>style.visibility</p:attrName>
                                        </p:attrNameLst>
                                      </p:cBhvr>
                                      <p:to>
                                        <p:strVal val="visible"/>
                                      </p:to>
                                    </p:set>
                                    <p:animEffect transition="in" filter="dissolve">
                                      <p:cBhvr>
                                        <p:cTn id="17" dur="500"/>
                                        <p:tgtEl>
                                          <p:spTgt spid="79"/>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fill="hold" grpId="4" nodeType="clickEffect">
                                  <p:stCondLst>
                                    <p:cond delay="0"/>
                                  </p:stCondLst>
                                  <p:iterate>
                                    <p:tmAbs val="0"/>
                                  </p:iterate>
                                  <p:childTnLst>
                                    <p:set>
                                      <p:cBhvr>
                                        <p:cTn id="21" fill="hold"/>
                                        <p:tgtEl>
                                          <p:spTgt spid="80"/>
                                        </p:tgtEl>
                                        <p:attrNameLst>
                                          <p:attrName>style.visibility</p:attrName>
                                        </p:attrNameLst>
                                      </p:cBhvr>
                                      <p:to>
                                        <p:strVal val="visible"/>
                                      </p:to>
                                    </p:set>
                                    <p:animEffect transition="in" filter="dissolve">
                                      <p:cBhvr>
                                        <p:cTn id="22" dur="500"/>
                                        <p:tgtEl>
                                          <p:spTgt spid="80"/>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fill="hold" grpId="5" nodeType="clickEffect">
                                  <p:stCondLst>
                                    <p:cond delay="0"/>
                                  </p:stCondLst>
                                  <p:iterate>
                                    <p:tmAbs val="0"/>
                                  </p:iterate>
                                  <p:childTnLst>
                                    <p:set>
                                      <p:cBhvr>
                                        <p:cTn id="26" fill="hold"/>
                                        <p:tgtEl>
                                          <p:spTgt spid="81"/>
                                        </p:tgtEl>
                                        <p:attrNameLst>
                                          <p:attrName>style.visibility</p:attrName>
                                        </p:attrNameLst>
                                      </p:cBhvr>
                                      <p:to>
                                        <p:strVal val="visible"/>
                                      </p:to>
                                    </p:set>
                                    <p:animEffect transition="in" filter="dissolve">
                                      <p:cBhvr>
                                        <p:cTn id="27" dur="500"/>
                                        <p:tgtEl>
                                          <p:spTgt spid="81"/>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fill="hold" grpId="6" nodeType="clickEffect">
                                  <p:stCondLst>
                                    <p:cond delay="0"/>
                                  </p:stCondLst>
                                  <p:iterate>
                                    <p:tmAbs val="0"/>
                                  </p:iterate>
                                  <p:childTnLst>
                                    <p:set>
                                      <p:cBhvr>
                                        <p:cTn id="31" fill="hold"/>
                                        <p:tgtEl>
                                          <p:spTgt spid="82"/>
                                        </p:tgtEl>
                                        <p:attrNameLst>
                                          <p:attrName>style.visibility</p:attrName>
                                        </p:attrNameLst>
                                      </p:cBhvr>
                                      <p:to>
                                        <p:strVal val="visible"/>
                                      </p:to>
                                    </p:set>
                                    <p:animEffect transition="in" filter="dissolve">
                                      <p:cBhvr>
                                        <p:cTn id="32" dur="500"/>
                                        <p:tgtEl>
                                          <p:spTgt spid="82"/>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fill="hold" grpId="7" nodeType="clickEffect">
                                  <p:stCondLst>
                                    <p:cond delay="0"/>
                                  </p:stCondLst>
                                  <p:iterate>
                                    <p:tmAbs val="0"/>
                                  </p:iterate>
                                  <p:childTnLst>
                                    <p:set>
                                      <p:cBhvr>
                                        <p:cTn id="36" fill="hold"/>
                                        <p:tgtEl>
                                          <p:spTgt spid="83"/>
                                        </p:tgtEl>
                                        <p:attrNameLst>
                                          <p:attrName>style.visibility</p:attrName>
                                        </p:attrNameLst>
                                      </p:cBhvr>
                                      <p:to>
                                        <p:strVal val="visible"/>
                                      </p:to>
                                    </p:set>
                                    <p:animEffect transition="in" filter="dissolve">
                                      <p:cBhvr>
                                        <p:cTn id="37" dur="500"/>
                                        <p:tgtEl>
                                          <p:spTgt spid="83"/>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fill="hold" grpId="8" nodeType="clickEffect">
                                  <p:stCondLst>
                                    <p:cond delay="0"/>
                                  </p:stCondLst>
                                  <p:iterate>
                                    <p:tmAbs val="0"/>
                                  </p:iterate>
                                  <p:childTnLst>
                                    <p:set>
                                      <p:cBhvr>
                                        <p:cTn id="41" fill="hold"/>
                                        <p:tgtEl>
                                          <p:spTgt spid="84"/>
                                        </p:tgtEl>
                                        <p:attrNameLst>
                                          <p:attrName>style.visibility</p:attrName>
                                        </p:attrNameLst>
                                      </p:cBhvr>
                                      <p:to>
                                        <p:strVal val="visible"/>
                                      </p:to>
                                    </p:set>
                                    <p:animEffect transition="in" filter="dissolve">
                                      <p:cBhvr>
                                        <p:cTn id="42" dur="5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1" animBg="1" advAuto="0"/>
      <p:bldP spid="78" grpId="2" animBg="1" advAuto="0"/>
      <p:bldP spid="79" grpId="3" animBg="1" advAuto="0"/>
      <p:bldP spid="80" grpId="4" animBg="1" advAuto="0"/>
      <p:bldP spid="81" grpId="5" animBg="1" advAuto="0"/>
      <p:bldP spid="82" grpId="6" animBg="1" advAuto="0"/>
      <p:bldP spid="83" grpId="7" animBg="1" advAuto="0"/>
      <p:bldP spid="84" grpId="8" animBg="1" advAuto="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Numero diapositiva"/>
          <p:cNvSpPr txBox="1">
            <a:spLocks noGrp="1"/>
          </p:cNvSpPr>
          <p:nvPr>
            <p:ph type="sldNum" sz="quarter" idx="2"/>
          </p:nvPr>
        </p:nvSpPr>
        <p:spPr>
          <a:xfrm>
            <a:off x="8616950" y="152400"/>
            <a:ext cx="292100" cy="3429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b="1"/>
            </a:lvl1pPr>
          </a:lstStyle>
          <a:p>
            <a:fld id="{86CB4B4D-7CA3-9044-876B-883B54F8677D}" type="slidenum">
              <a:t>9</a:t>
            </a:fld>
            <a:endParaRPr/>
          </a:p>
        </p:txBody>
      </p:sp>
      <p:sp>
        <p:nvSpPr>
          <p:cNvPr id="87" name="ANIDRIDI (Ossidi acidi) (2)"/>
          <p:cNvSpPr txBox="1"/>
          <p:nvPr/>
        </p:nvSpPr>
        <p:spPr>
          <a:xfrm>
            <a:off x="304800" y="228600"/>
            <a:ext cx="8305800" cy="520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ctr">
              <a:buClr>
                <a:srgbClr val="000000"/>
              </a:buClr>
              <a:buFont typeface="Times New Roman"/>
              <a:defRPr sz="2600" b="1"/>
            </a:lvl1pPr>
          </a:lstStyle>
          <a:p>
            <a:r>
              <a:t>ANIDRIDI (Ossidi acidi) (2)</a:t>
            </a:r>
          </a:p>
        </p:txBody>
      </p:sp>
      <p:sp>
        <p:nvSpPr>
          <p:cNvPr id="88" name="Per i non metalli con più di due numeri di ossidazione si aggiunge la desinenza oso nel caso dei N.O. più bassi e ico nei casi dei N.O. più elevati. Inoltre tra quelli con N.O. più basso si aggiunge il prefisso ipo per il composto in cui l’elemento ha N.O. più basso. Tra quelli con N.O. più alto si aggiunge il prefisso per al nome dell’elemento nel composto con N.O. più elevato."/>
          <p:cNvSpPr txBox="1"/>
          <p:nvPr/>
        </p:nvSpPr>
        <p:spPr>
          <a:xfrm>
            <a:off x="38100" y="685800"/>
            <a:ext cx="8877300" cy="3124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ctr">
              <a:buClr>
                <a:srgbClr val="000000"/>
              </a:buClr>
              <a:buFont typeface="Times New Roman"/>
              <a:defRPr b="1"/>
            </a:pPr>
            <a:r>
              <a:rPr sz="2800"/>
              <a:t>Per i non metalli con più di due numeri di ossidazione si aggiunge la desinenza </a:t>
            </a:r>
            <a:r>
              <a:rPr sz="2800">
                <a:solidFill>
                  <a:srgbClr val="FF0000"/>
                </a:solidFill>
                <a:uFill>
                  <a:solidFill>
                    <a:srgbClr val="FF0000"/>
                  </a:solidFill>
                </a:uFill>
              </a:rPr>
              <a:t>oso</a:t>
            </a:r>
            <a:r>
              <a:rPr sz="2800"/>
              <a:t> nel caso dei N.O. più bassi e </a:t>
            </a:r>
            <a:r>
              <a:rPr sz="2800">
                <a:solidFill>
                  <a:srgbClr val="FF0000"/>
                </a:solidFill>
                <a:uFill>
                  <a:solidFill>
                    <a:srgbClr val="FF0000"/>
                  </a:solidFill>
                </a:uFill>
              </a:rPr>
              <a:t>ico</a:t>
            </a:r>
            <a:r>
              <a:rPr sz="2800"/>
              <a:t> nei casi dei N.O. più elevati. Inoltre tra quelli con N.O. più basso si aggiunge il prefisso </a:t>
            </a:r>
            <a:r>
              <a:rPr sz="2800">
                <a:solidFill>
                  <a:srgbClr val="3333CC"/>
                </a:solidFill>
                <a:uFill>
                  <a:solidFill>
                    <a:srgbClr val="3333CC"/>
                  </a:solidFill>
                </a:uFill>
              </a:rPr>
              <a:t>ipo</a:t>
            </a:r>
            <a:r>
              <a:rPr sz="2800">
                <a:solidFill>
                  <a:srgbClr val="FF0000"/>
                </a:solidFill>
                <a:uFill>
                  <a:solidFill>
                    <a:srgbClr val="FF0000"/>
                  </a:solidFill>
                </a:uFill>
              </a:rPr>
              <a:t> </a:t>
            </a:r>
            <a:r>
              <a:rPr sz="2800"/>
              <a:t>per il composto in cui l’elemento ha N.O. più basso. Tra quelli con N.O. più alto si aggiunge il prefisso </a:t>
            </a:r>
            <a:r>
              <a:rPr sz="2800">
                <a:solidFill>
                  <a:srgbClr val="3333CC"/>
                </a:solidFill>
                <a:uFill>
                  <a:solidFill>
                    <a:srgbClr val="3333CC"/>
                  </a:solidFill>
                </a:uFill>
              </a:rPr>
              <a:t>per</a:t>
            </a:r>
            <a:r>
              <a:rPr sz="2800"/>
              <a:t> al nome dell’elemento nel composto con N.O. più elevato.</a:t>
            </a:r>
          </a:p>
        </p:txBody>
      </p:sp>
      <p:sp>
        <p:nvSpPr>
          <p:cNvPr id="89" name="• Non metalli del VII gruppo (N.O. +7, +5, +3 e +1):…"/>
          <p:cNvSpPr txBox="1"/>
          <p:nvPr/>
        </p:nvSpPr>
        <p:spPr>
          <a:xfrm>
            <a:off x="-1" y="3886200"/>
            <a:ext cx="9144001" cy="9779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marL="2047239" indent="-1993900">
              <a:buClr>
                <a:srgbClr val="000000"/>
              </a:buClr>
              <a:buFont typeface="Times New Roman"/>
              <a:defRPr b="1"/>
            </a:pPr>
            <a:r>
              <a:rPr sz="2600"/>
              <a:t>• Non metalli del VII gruppo (N.O. +7, +5, +3 e +1):</a:t>
            </a:r>
          </a:p>
          <a:p>
            <a:pPr marL="2047239" indent="-1993900">
              <a:buClr>
                <a:srgbClr val="000000"/>
              </a:buClr>
              <a:buFont typeface="Times New Roman"/>
              <a:defRPr b="1"/>
            </a:pPr>
            <a:r>
              <a:rPr sz="2600"/>
              <a:t>	formule generali Nm</a:t>
            </a:r>
            <a:r>
              <a:rPr sz="2600" baseline="-25000"/>
              <a:t>2</a:t>
            </a:r>
            <a:r>
              <a:rPr sz="2600"/>
              <a:t>O</a:t>
            </a:r>
            <a:r>
              <a:rPr sz="2600" baseline="-25000"/>
              <a:t>7</a:t>
            </a:r>
            <a:r>
              <a:rPr sz="2600"/>
              <a:t>, Nm</a:t>
            </a:r>
            <a:r>
              <a:rPr sz="2600" baseline="-25000"/>
              <a:t>2</a:t>
            </a:r>
            <a:r>
              <a:rPr sz="2600"/>
              <a:t>O</a:t>
            </a:r>
            <a:r>
              <a:rPr sz="2600" baseline="-25000"/>
              <a:t>5</a:t>
            </a:r>
            <a:r>
              <a:rPr sz="2600"/>
              <a:t>, Nm</a:t>
            </a:r>
            <a:r>
              <a:rPr sz="2600" baseline="-25000"/>
              <a:t>2</a:t>
            </a:r>
            <a:r>
              <a:rPr sz="2600"/>
              <a:t>O</a:t>
            </a:r>
            <a:r>
              <a:rPr sz="2600" baseline="-25000"/>
              <a:t>3</a:t>
            </a:r>
            <a:r>
              <a:rPr sz="2600"/>
              <a:t> e Nm</a:t>
            </a:r>
            <a:r>
              <a:rPr sz="2600" baseline="-25000"/>
              <a:t>2</a:t>
            </a:r>
            <a:r>
              <a:rPr sz="2600"/>
              <a:t>O</a:t>
            </a:r>
          </a:p>
        </p:txBody>
      </p:sp>
      <p:sp>
        <p:nvSpPr>
          <p:cNvPr id="90" name="Cl2O  Anidride ipoclorosa  Cl2O3 Anidride clorosa"/>
          <p:cNvSpPr txBox="1"/>
          <p:nvPr/>
        </p:nvSpPr>
        <p:spPr>
          <a:xfrm>
            <a:off x="457200" y="4876800"/>
            <a:ext cx="8382000" cy="571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tabLst>
                <a:tab pos="1282700" algn="l"/>
                <a:tab pos="4140200" algn="l"/>
                <a:tab pos="5372100" algn="l"/>
                <a:tab pos="5524500" algn="l"/>
              </a:tabLst>
              <a:defRPr b="1"/>
            </a:pPr>
            <a:r>
              <a:rPr sz="2600"/>
              <a:t>Cl</a:t>
            </a:r>
            <a:r>
              <a:rPr sz="2600" baseline="-25000"/>
              <a:t>2</a:t>
            </a:r>
            <a:r>
              <a:rPr sz="2600"/>
              <a:t>O 	Anidride </a:t>
            </a:r>
            <a:r>
              <a:rPr sz="2600">
                <a:solidFill>
                  <a:srgbClr val="3333CC"/>
                </a:solidFill>
                <a:uFill>
                  <a:solidFill>
                    <a:srgbClr val="3333CC"/>
                  </a:solidFill>
                </a:uFill>
              </a:rPr>
              <a:t>ipo</a:t>
            </a:r>
            <a:r>
              <a:rPr sz="2600"/>
              <a:t>clor</a:t>
            </a:r>
            <a:r>
              <a:rPr sz="2600">
                <a:solidFill>
                  <a:srgbClr val="FF0000"/>
                </a:solidFill>
                <a:uFill>
                  <a:solidFill>
                    <a:srgbClr val="FF0000"/>
                  </a:solidFill>
                </a:uFill>
              </a:rPr>
              <a:t>osa</a:t>
            </a:r>
            <a:r>
              <a:rPr sz="2600"/>
              <a:t>	 Cl</a:t>
            </a:r>
            <a:r>
              <a:rPr sz="2600" baseline="-25000"/>
              <a:t>2</a:t>
            </a:r>
            <a:r>
              <a:rPr sz="2600"/>
              <a:t>O</a:t>
            </a:r>
            <a:r>
              <a:rPr sz="2600" baseline="-25000"/>
              <a:t>3</a:t>
            </a:r>
            <a:r>
              <a:rPr sz="2600"/>
              <a:t>	Anidride clor</a:t>
            </a:r>
            <a:r>
              <a:rPr sz="2600">
                <a:solidFill>
                  <a:srgbClr val="FF0000"/>
                </a:solidFill>
                <a:uFill>
                  <a:solidFill>
                    <a:srgbClr val="FF0000"/>
                  </a:solidFill>
                </a:uFill>
              </a:rPr>
              <a:t>osa</a:t>
            </a:r>
          </a:p>
        </p:txBody>
      </p:sp>
      <p:sp>
        <p:nvSpPr>
          <p:cNvPr id="91" name="Cl2O5  Anidride clorica  Cl2O7 Anidride perclorica"/>
          <p:cNvSpPr txBox="1"/>
          <p:nvPr/>
        </p:nvSpPr>
        <p:spPr>
          <a:xfrm>
            <a:off x="457200" y="5562600"/>
            <a:ext cx="8382000" cy="571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buClr>
                <a:srgbClr val="000000"/>
              </a:buClr>
              <a:buFont typeface="Times New Roman"/>
              <a:tabLst>
                <a:tab pos="1282700" algn="l"/>
                <a:tab pos="4140200" algn="l"/>
                <a:tab pos="5372100" algn="l"/>
                <a:tab pos="5524500" algn="l"/>
              </a:tabLst>
              <a:defRPr b="1"/>
            </a:pPr>
            <a:r>
              <a:rPr sz="2600"/>
              <a:t>Cl</a:t>
            </a:r>
            <a:r>
              <a:rPr sz="2600" baseline="-25000"/>
              <a:t>2</a:t>
            </a:r>
            <a:r>
              <a:rPr sz="2600"/>
              <a:t>O</a:t>
            </a:r>
            <a:r>
              <a:rPr sz="2600" baseline="-25000"/>
              <a:t>5</a:t>
            </a:r>
            <a:r>
              <a:rPr sz="2600"/>
              <a:t> 	Anidride clor</a:t>
            </a:r>
            <a:r>
              <a:rPr sz="2600">
                <a:solidFill>
                  <a:srgbClr val="FF0000"/>
                </a:solidFill>
                <a:uFill>
                  <a:solidFill>
                    <a:srgbClr val="FF0000"/>
                  </a:solidFill>
                </a:uFill>
              </a:rPr>
              <a:t>ica</a:t>
            </a:r>
            <a:r>
              <a:rPr sz="2600"/>
              <a:t>	 Cl</a:t>
            </a:r>
            <a:r>
              <a:rPr sz="2600" baseline="-25000"/>
              <a:t>2</a:t>
            </a:r>
            <a:r>
              <a:rPr sz="2600"/>
              <a:t>O</a:t>
            </a:r>
            <a:r>
              <a:rPr sz="2600" baseline="-25000"/>
              <a:t>7</a:t>
            </a:r>
            <a:r>
              <a:rPr sz="2600"/>
              <a:t>	Anidride </a:t>
            </a:r>
            <a:r>
              <a:rPr sz="2600">
                <a:solidFill>
                  <a:srgbClr val="3333CC"/>
                </a:solidFill>
                <a:uFill>
                  <a:solidFill>
                    <a:srgbClr val="3333CC"/>
                  </a:solidFill>
                </a:uFill>
              </a:rPr>
              <a:t>per</a:t>
            </a:r>
            <a:r>
              <a:rPr sz="2600"/>
              <a:t>clor</a:t>
            </a:r>
            <a:r>
              <a:rPr sz="2600">
                <a:solidFill>
                  <a:srgbClr val="FF0000"/>
                </a:solidFill>
                <a:uFill>
                  <a:solidFill>
                    <a:srgbClr val="FF0000"/>
                  </a:solidFill>
                </a:uFill>
              </a:rPr>
              <a:t>ica</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88"/>
                                        </p:tgtEl>
                                        <p:attrNameLst>
                                          <p:attrName>style.visibility</p:attrName>
                                        </p:attrNameLst>
                                      </p:cBhvr>
                                      <p:to>
                                        <p:strVal val="visible"/>
                                      </p:to>
                                    </p:set>
                                    <p:animEffect transition="in" filter="dissolve">
                                      <p:cBhvr>
                                        <p:cTn id="7" dur="500"/>
                                        <p:tgtEl>
                                          <p:spTgt spid="8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grpId="2" nodeType="clickEffect">
                                  <p:stCondLst>
                                    <p:cond delay="0"/>
                                  </p:stCondLst>
                                  <p:iterate>
                                    <p:tmAbs val="0"/>
                                  </p:iterate>
                                  <p:childTnLst>
                                    <p:set>
                                      <p:cBhvr>
                                        <p:cTn id="11" fill="hold"/>
                                        <p:tgtEl>
                                          <p:spTgt spid="89"/>
                                        </p:tgtEl>
                                        <p:attrNameLst>
                                          <p:attrName>style.visibility</p:attrName>
                                        </p:attrNameLst>
                                      </p:cBhvr>
                                      <p:to>
                                        <p:strVal val="visible"/>
                                      </p:to>
                                    </p:set>
                                    <p:animEffect transition="in" filter="dissolve">
                                      <p:cBhvr>
                                        <p:cTn id="12" dur="500"/>
                                        <p:tgtEl>
                                          <p:spTgt spid="8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fill="hold" grpId="3" nodeType="clickEffect">
                                  <p:stCondLst>
                                    <p:cond delay="0"/>
                                  </p:stCondLst>
                                  <p:iterate>
                                    <p:tmAbs val="0"/>
                                  </p:iterate>
                                  <p:childTnLst>
                                    <p:set>
                                      <p:cBhvr>
                                        <p:cTn id="16" fill="hold"/>
                                        <p:tgtEl>
                                          <p:spTgt spid="90"/>
                                        </p:tgtEl>
                                        <p:attrNameLst>
                                          <p:attrName>style.visibility</p:attrName>
                                        </p:attrNameLst>
                                      </p:cBhvr>
                                      <p:to>
                                        <p:strVal val="visible"/>
                                      </p:to>
                                    </p:set>
                                    <p:animEffect transition="in" filter="dissolve">
                                      <p:cBhvr>
                                        <p:cTn id="17" dur="500"/>
                                        <p:tgtEl>
                                          <p:spTgt spid="9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fill="hold" grpId="4" nodeType="clickEffect">
                                  <p:stCondLst>
                                    <p:cond delay="0"/>
                                  </p:stCondLst>
                                  <p:iterate>
                                    <p:tmAbs val="0"/>
                                  </p:iterate>
                                  <p:childTnLst>
                                    <p:set>
                                      <p:cBhvr>
                                        <p:cTn id="21" fill="hold"/>
                                        <p:tgtEl>
                                          <p:spTgt spid="91"/>
                                        </p:tgtEl>
                                        <p:attrNameLst>
                                          <p:attrName>style.visibility</p:attrName>
                                        </p:attrNameLst>
                                      </p:cBhvr>
                                      <p:to>
                                        <p:strVal val="visible"/>
                                      </p:to>
                                    </p:set>
                                    <p:animEffect transition="in" filter="dissolve">
                                      <p:cBhvr>
                                        <p:cTn id="22" dur="5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1" animBg="1" advAuto="0"/>
      <p:bldP spid="89" grpId="2" animBg="1" advAuto="0"/>
      <p:bldP spid="90" grpId="3" animBg="1" advAuto="0"/>
      <p:bldP spid="91" grpId="4" animBg="1" advAuto="0"/>
    </p:bldLst>
  </p:timing>
</p:sld>
</file>

<file path=ppt/theme/theme1.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Times New Roman"/>
        <a:ea typeface="Times New Roman"/>
        <a:cs typeface="Times New Roman"/>
      </a:majorFont>
      <a:minorFont>
        <a:latin typeface="Times New Roman"/>
        <a:ea typeface="Times New Roman"/>
        <a:cs typeface="Times New Roman"/>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CC99"/>
        </a:solidFill>
        <a:ln w="12700"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39" marR="40639"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
              <a:solidFill>
                <a:srgbClr val="000000"/>
              </a:solidFill>
            </a:uFill>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39" marR="40639"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
              <a:solidFill>
                <a:srgbClr val="000000"/>
              </a:solidFill>
            </a:uFill>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1_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Times"/>
        <a:ea typeface="Times"/>
        <a:cs typeface="Times"/>
      </a:majorFont>
      <a:minorFont>
        <a:latin typeface="Times"/>
        <a:ea typeface="Times"/>
        <a:cs typeface="Times"/>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D2A9"/>
        </a:solidFill>
        <a:ln w="12700"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39" marR="40639"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
              <a:solidFill>
                <a:srgbClr val="000000"/>
              </a:solidFill>
            </a:uFill>
            <a:latin typeface="+mn-lt"/>
            <a:ea typeface="+mn-ea"/>
            <a:cs typeface="+mn-cs"/>
            <a:sym typeface="Time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Helvetica"/>
            <a:ea typeface="Helvetica"/>
            <a:cs typeface="Helvetica"/>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Times New Roman"/>
        <a:ea typeface="Times New Roman"/>
        <a:cs typeface="Times New Roman"/>
      </a:majorFont>
      <a:minorFont>
        <a:latin typeface="Times New Roman"/>
        <a:ea typeface="Times New Roman"/>
        <a:cs typeface="Times New Roman"/>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CC99"/>
        </a:solidFill>
        <a:ln w="12700"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39" marR="40639"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
              <a:solidFill>
                <a:srgbClr val="000000"/>
              </a:solidFill>
            </a:uFill>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39" marR="40639"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
              <a:solidFill>
                <a:srgbClr val="000000"/>
              </a:solidFill>
            </a:uFill>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881</Words>
  <Application>Microsoft Office PowerPoint</Application>
  <PresentationFormat>Presentazione su schermo (4:3)</PresentationFormat>
  <Paragraphs>148</Paragraphs>
  <Slides>14</Slides>
  <Notes>0</Notes>
  <HiddenSlides>0</HiddenSlides>
  <MMClips>0</MMClips>
  <ScaleCrop>false</ScaleCrop>
  <HeadingPairs>
    <vt:vector size="6" baseType="variant">
      <vt:variant>
        <vt:lpstr>Caratteri utilizzati</vt:lpstr>
      </vt:variant>
      <vt:variant>
        <vt:i4>4</vt:i4>
      </vt:variant>
      <vt:variant>
        <vt:lpstr>Tema</vt:lpstr>
      </vt:variant>
      <vt:variant>
        <vt:i4>2</vt:i4>
      </vt:variant>
      <vt:variant>
        <vt:lpstr>Titoli diapositive</vt:lpstr>
      </vt:variant>
      <vt:variant>
        <vt:i4>14</vt:i4>
      </vt:variant>
    </vt:vector>
  </HeadingPairs>
  <TitlesOfParts>
    <vt:vector size="20" baseType="lpstr">
      <vt:lpstr>Helvetica</vt:lpstr>
      <vt:lpstr>Lucida Grande</vt:lpstr>
      <vt:lpstr>Times</vt:lpstr>
      <vt:lpstr>Times New Roman</vt:lpstr>
      <vt:lpstr>White</vt:lpstr>
      <vt:lpstr>1_White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cp:lastModifiedBy>Giancarlo Morelli</cp:lastModifiedBy>
  <cp:revision>1</cp:revision>
  <dcterms:modified xsi:type="dcterms:W3CDTF">2019-07-11T12:57:51Z</dcterms:modified>
</cp:coreProperties>
</file>