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2" r:id="rId2"/>
  </p:sldMasterIdLst>
  <p:notesMasterIdLst>
    <p:notesMasterId r:id="rId34"/>
  </p:notesMasterIdLst>
  <p:sldIdLst>
    <p:sldId id="269" r:id="rId3"/>
    <p:sldId id="257" r:id="rId4"/>
    <p:sldId id="277" r:id="rId5"/>
    <p:sldId id="258" r:id="rId6"/>
    <p:sldId id="268" r:id="rId7"/>
    <p:sldId id="260" r:id="rId8"/>
    <p:sldId id="310" r:id="rId9"/>
    <p:sldId id="311" r:id="rId10"/>
    <p:sldId id="280" r:id="rId11"/>
    <p:sldId id="281" r:id="rId12"/>
    <p:sldId id="264" r:id="rId13"/>
    <p:sldId id="282" r:id="rId14"/>
    <p:sldId id="283" r:id="rId15"/>
    <p:sldId id="284" r:id="rId16"/>
    <p:sldId id="285" r:id="rId17"/>
    <p:sldId id="312" r:id="rId18"/>
    <p:sldId id="313" r:id="rId19"/>
    <p:sldId id="286" r:id="rId20"/>
    <p:sldId id="270" r:id="rId21"/>
    <p:sldId id="271" r:id="rId22"/>
    <p:sldId id="275" r:id="rId23"/>
    <p:sldId id="263" r:id="rId24"/>
    <p:sldId id="314" r:id="rId25"/>
    <p:sldId id="287" r:id="rId26"/>
    <p:sldId id="288" r:id="rId27"/>
    <p:sldId id="289" r:id="rId28"/>
    <p:sldId id="290" r:id="rId29"/>
    <p:sldId id="291" r:id="rId30"/>
    <p:sldId id="292" r:id="rId31"/>
    <p:sldId id="293" r:id="rId32"/>
    <p:sldId id="294" r:id="rId33"/>
  </p:sldIdLst>
  <p:sldSz cx="9906000" cy="6858000" type="A4"/>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40639" marR="40639"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
          <a:solidFill>
            <a:srgbClr val="000000"/>
          </a:solidFill>
        </a:uFill>
        <a:latin typeface="+mn-lt"/>
        <a:ea typeface="+mn-ea"/>
        <a:cs typeface="+mn-cs"/>
        <a:sym typeface="Times New Roman"/>
      </a:defRPr>
    </a:lvl1pPr>
    <a:lvl2pPr marL="40639" marR="40639" indent="2667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
          <a:solidFill>
            <a:srgbClr val="000000"/>
          </a:solidFill>
        </a:uFill>
        <a:latin typeface="+mn-lt"/>
        <a:ea typeface="+mn-ea"/>
        <a:cs typeface="+mn-cs"/>
        <a:sym typeface="Times New Roman"/>
      </a:defRPr>
    </a:lvl2pPr>
    <a:lvl3pPr marL="40639" marR="40639" indent="5334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
          <a:solidFill>
            <a:srgbClr val="000000"/>
          </a:solidFill>
        </a:uFill>
        <a:latin typeface="+mn-lt"/>
        <a:ea typeface="+mn-ea"/>
        <a:cs typeface="+mn-cs"/>
        <a:sym typeface="Times New Roman"/>
      </a:defRPr>
    </a:lvl3pPr>
    <a:lvl4pPr marL="40639" marR="40639" indent="800099"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
          <a:solidFill>
            <a:srgbClr val="000000"/>
          </a:solidFill>
        </a:uFill>
        <a:latin typeface="+mn-lt"/>
        <a:ea typeface="+mn-ea"/>
        <a:cs typeface="+mn-cs"/>
        <a:sym typeface="Times New Roman"/>
      </a:defRPr>
    </a:lvl4pPr>
    <a:lvl5pPr marL="40639" marR="40639" indent="10668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
          <a:solidFill>
            <a:srgbClr val="000000"/>
          </a:solidFill>
        </a:uFill>
        <a:latin typeface="+mn-lt"/>
        <a:ea typeface="+mn-ea"/>
        <a:cs typeface="+mn-cs"/>
        <a:sym typeface="Times New Roman"/>
      </a:defRPr>
    </a:lvl5pPr>
    <a:lvl6pPr marL="40639" marR="40639" indent="13335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
          <a:solidFill>
            <a:srgbClr val="000000"/>
          </a:solidFill>
        </a:uFill>
        <a:latin typeface="+mn-lt"/>
        <a:ea typeface="+mn-ea"/>
        <a:cs typeface="+mn-cs"/>
        <a:sym typeface="Times New Roman"/>
      </a:defRPr>
    </a:lvl6pPr>
    <a:lvl7pPr marL="40639" marR="40639" indent="16129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
          <a:solidFill>
            <a:srgbClr val="000000"/>
          </a:solidFill>
        </a:uFill>
        <a:latin typeface="+mn-lt"/>
        <a:ea typeface="+mn-ea"/>
        <a:cs typeface="+mn-cs"/>
        <a:sym typeface="Times New Roman"/>
      </a:defRPr>
    </a:lvl7pPr>
    <a:lvl8pPr marL="40639" marR="40639" indent="18796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
          <a:solidFill>
            <a:srgbClr val="000000"/>
          </a:solidFill>
        </a:uFill>
        <a:latin typeface="+mn-lt"/>
        <a:ea typeface="+mn-ea"/>
        <a:cs typeface="+mn-cs"/>
        <a:sym typeface="Times New Roman"/>
      </a:defRPr>
    </a:lvl8pPr>
    <a:lvl9pPr marL="40639" marR="40639" indent="21463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
          <a:solidFill>
            <a:srgbClr val="000000"/>
          </a:solidFill>
        </a:uFill>
        <a:latin typeface="+mn-lt"/>
        <a:ea typeface="+mn-ea"/>
        <a:cs typeface="+mn-cs"/>
        <a:sym typeface="Times New Roman"/>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BEEF0"/>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a:font>
          <a:latin typeface="Helvetica Neue Medium"/>
          <a:ea typeface="Helvetica Neue Medium"/>
          <a:cs typeface="Helvetica Neue Medium"/>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a:font>
          <a:latin typeface="Helvetica Neue Medium"/>
          <a:ea typeface="Helvetica Neue Medium"/>
          <a:cs typeface="Helvetica Neue Medium"/>
        </a:font>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1306" y="62"/>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7" name="Shape 37"/>
          <p:cNvSpPr>
            <a:spLocks noGrp="1" noRot="1" noChangeAspect="1"/>
          </p:cNvSpPr>
          <p:nvPr>
            <p:ph type="sldImg"/>
          </p:nvPr>
        </p:nvSpPr>
        <p:spPr>
          <a:xfrm>
            <a:off x="1143000" y="685800"/>
            <a:ext cx="4572000" cy="3429000"/>
          </a:xfrm>
          <a:prstGeom prst="rect">
            <a:avLst/>
          </a:prstGeom>
        </p:spPr>
        <p:txBody>
          <a:bodyPr/>
          <a:lstStyle/>
          <a:p>
            <a:endParaRPr/>
          </a:p>
        </p:txBody>
      </p:sp>
      <p:sp>
        <p:nvSpPr>
          <p:cNvPr id="38" name="Shape 38"/>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602051655"/>
      </p:ext>
    </p:extLst>
  </p:cSld>
  <p:clrMap bg1="lt1" tx1="dk1" bg2="lt2" tx2="dk2" accent1="accent1" accent2="accent2" accent3="accent3" accent4="accent4" accent5="accent5" accent6="accent6" hlink="hlink" folHlink="folHlink"/>
  <p:notesStyle>
    <a:lvl1pPr defTabSz="457200" latinLnBrk="0">
      <a:defRPr sz="1600">
        <a:latin typeface="Lucida Grande"/>
        <a:ea typeface="Lucida Grande"/>
        <a:cs typeface="Lucida Grande"/>
        <a:sym typeface="Lucida Grande"/>
      </a:defRPr>
    </a:lvl1pPr>
    <a:lvl2pPr indent="228600" defTabSz="457200" latinLnBrk="0">
      <a:defRPr sz="1600">
        <a:latin typeface="Lucida Grande"/>
        <a:ea typeface="Lucida Grande"/>
        <a:cs typeface="Lucida Grande"/>
        <a:sym typeface="Lucida Grande"/>
      </a:defRPr>
    </a:lvl2pPr>
    <a:lvl3pPr indent="457200" defTabSz="457200" latinLnBrk="0">
      <a:defRPr sz="1600">
        <a:latin typeface="Lucida Grande"/>
        <a:ea typeface="Lucida Grande"/>
        <a:cs typeface="Lucida Grande"/>
        <a:sym typeface="Lucida Grande"/>
      </a:defRPr>
    </a:lvl3pPr>
    <a:lvl4pPr indent="685800" defTabSz="457200" latinLnBrk="0">
      <a:defRPr sz="1600">
        <a:latin typeface="Lucida Grande"/>
        <a:ea typeface="Lucida Grande"/>
        <a:cs typeface="Lucida Grande"/>
        <a:sym typeface="Lucida Grande"/>
      </a:defRPr>
    </a:lvl4pPr>
    <a:lvl5pPr indent="914400" defTabSz="457200" latinLnBrk="0">
      <a:defRPr sz="1600">
        <a:latin typeface="Lucida Grande"/>
        <a:ea typeface="Lucida Grande"/>
        <a:cs typeface="Lucida Grande"/>
        <a:sym typeface="Lucida Grande"/>
      </a:defRPr>
    </a:lvl5pPr>
    <a:lvl6pPr indent="1143000" defTabSz="457200" latinLnBrk="0">
      <a:defRPr sz="1600">
        <a:latin typeface="Lucida Grande"/>
        <a:ea typeface="Lucida Grande"/>
        <a:cs typeface="Lucida Grande"/>
        <a:sym typeface="Lucida Grande"/>
      </a:defRPr>
    </a:lvl6pPr>
    <a:lvl7pPr indent="1371600" defTabSz="457200" latinLnBrk="0">
      <a:defRPr sz="1600">
        <a:latin typeface="Lucida Grande"/>
        <a:ea typeface="Lucida Grande"/>
        <a:cs typeface="Lucida Grande"/>
        <a:sym typeface="Lucida Grande"/>
      </a:defRPr>
    </a:lvl7pPr>
    <a:lvl8pPr indent="1600200" defTabSz="457200" latinLnBrk="0">
      <a:defRPr sz="1600">
        <a:latin typeface="Lucida Grande"/>
        <a:ea typeface="Lucida Grande"/>
        <a:cs typeface="Lucida Grande"/>
        <a:sym typeface="Lucida Grande"/>
      </a:defRPr>
    </a:lvl8pPr>
    <a:lvl9pPr indent="1828800" defTabSz="457200" latinLnBrk="0">
      <a:defRPr sz="1600">
        <a:latin typeface="Lucida Grande"/>
        <a:ea typeface="Lucida Grande"/>
        <a:cs typeface="Lucida Grande"/>
        <a:sym typeface="Lucida Grand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11" name="Testo titolo"/>
          <p:cNvSpPr txBox="1">
            <a:spLocks noGrp="1"/>
          </p:cNvSpPr>
          <p:nvPr>
            <p:ph type="title"/>
          </p:nvPr>
        </p:nvSpPr>
        <p:spPr>
          <a:prstGeom prst="rect">
            <a:avLst/>
          </a:prstGeom>
        </p:spPr>
        <p:txBody>
          <a:bodyPr/>
          <a:lstStyle/>
          <a:p>
            <a:r>
              <a:t>Testo titolo</a:t>
            </a:r>
          </a:p>
        </p:txBody>
      </p:sp>
      <p:sp>
        <p:nvSpPr>
          <p:cNvPr id="12" name="Corpo livello uno…"/>
          <p:cNvSpPr txBox="1">
            <a:spLocks noGrp="1"/>
          </p:cNvSpPr>
          <p:nvPr>
            <p:ph type="body" idx="1"/>
          </p:nvPr>
        </p:nvSpPr>
        <p:spPr>
          <a:prstGeom prst="rect">
            <a:avLst/>
          </a:prstGeom>
        </p:spPr>
        <p:txBody>
          <a:bodyPr/>
          <a:lstStyle/>
          <a:p>
            <a:r>
              <a:t>Corpo livello uno</a:t>
            </a:r>
          </a:p>
          <a:p>
            <a:pPr lvl="1"/>
            <a:r>
              <a:t>Corpo livello due</a:t>
            </a:r>
          </a:p>
          <a:p>
            <a:pPr lvl="2"/>
            <a:r>
              <a:t>Corpo livello tre</a:t>
            </a:r>
          </a:p>
          <a:p>
            <a:pPr lvl="3"/>
            <a:r>
              <a:t>Corpo livello quattro</a:t>
            </a:r>
          </a:p>
          <a:p>
            <a:pPr lvl="4"/>
            <a:r>
              <a:t>Corpo livello cinque</a:t>
            </a:r>
          </a:p>
        </p:txBody>
      </p:sp>
      <p:sp>
        <p:nvSpPr>
          <p:cNvPr id="13"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95300" y="273050"/>
            <a:ext cx="3259006"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a:extLst>
              <a:ext uri="{FF2B5EF4-FFF2-40B4-BE49-F238E27FC236}">
                <a16:creationId xmlns:a16="http://schemas.microsoft.com/office/drawing/2014/main" id="{8AD83A40-4193-4090-A1E1-BD047118EF61}"/>
              </a:ext>
            </a:extLst>
          </p:cNvPr>
          <p:cNvSpPr>
            <a:spLocks noGrp="1" noChangeArrowheads="1"/>
          </p:cNvSpPr>
          <p:nvPr>
            <p:ph type="dt" sz="half" idx="10"/>
          </p:nvPr>
        </p:nvSpPr>
        <p:spPr>
          <a:ln/>
        </p:spPr>
        <p:txBody>
          <a:bodyPr/>
          <a:lstStyle>
            <a:lvl1pPr>
              <a:defRPr/>
            </a:lvl1pPr>
          </a:lstStyle>
          <a:p>
            <a:pPr>
              <a:defRPr/>
            </a:pPr>
            <a:endParaRPr lang="it-IT"/>
          </a:p>
        </p:txBody>
      </p:sp>
      <p:sp>
        <p:nvSpPr>
          <p:cNvPr id="6" name="Rectangle 5">
            <a:extLst>
              <a:ext uri="{FF2B5EF4-FFF2-40B4-BE49-F238E27FC236}">
                <a16:creationId xmlns:a16="http://schemas.microsoft.com/office/drawing/2014/main" id="{80458F46-0DD2-40EA-8849-D71DFEE8D093}"/>
              </a:ext>
            </a:extLst>
          </p:cNvPr>
          <p:cNvSpPr>
            <a:spLocks noGrp="1" noChangeArrowheads="1"/>
          </p:cNvSpPr>
          <p:nvPr>
            <p:ph type="ftr" sz="quarter" idx="11"/>
          </p:nvPr>
        </p:nvSpPr>
        <p:spPr>
          <a:ln/>
        </p:spPr>
        <p:txBody>
          <a:bodyPr/>
          <a:lstStyle>
            <a:lvl1pPr>
              <a:defRPr/>
            </a:lvl1pPr>
          </a:lstStyle>
          <a:p>
            <a:pPr>
              <a:defRPr/>
            </a:pPr>
            <a:endParaRPr lang="it-IT"/>
          </a:p>
        </p:txBody>
      </p:sp>
      <p:sp>
        <p:nvSpPr>
          <p:cNvPr id="7" name="Rectangle 6">
            <a:extLst>
              <a:ext uri="{FF2B5EF4-FFF2-40B4-BE49-F238E27FC236}">
                <a16:creationId xmlns:a16="http://schemas.microsoft.com/office/drawing/2014/main" id="{1A637614-F78D-452D-A37D-6718560AF7CE}"/>
              </a:ext>
            </a:extLst>
          </p:cNvPr>
          <p:cNvSpPr>
            <a:spLocks noGrp="1" noChangeArrowheads="1"/>
          </p:cNvSpPr>
          <p:nvPr>
            <p:ph type="sldNum" sz="quarter" idx="12"/>
          </p:nvPr>
        </p:nvSpPr>
        <p:spPr>
          <a:ln/>
        </p:spPr>
        <p:txBody>
          <a:bodyPr/>
          <a:lstStyle>
            <a:lvl1pPr>
              <a:defRPr/>
            </a:lvl1pPr>
          </a:lstStyle>
          <a:p>
            <a:fld id="{31A1C36B-01CD-4C8E-882C-BB75954B9973}" type="slidenum">
              <a:rPr lang="it-IT" altLang="it-IT"/>
              <a:pPr/>
              <a:t>‹N›</a:t>
            </a:fld>
            <a:endParaRPr lang="it-IT" altLang="it-IT"/>
          </a:p>
        </p:txBody>
      </p:sp>
    </p:spTree>
    <p:extLst>
      <p:ext uri="{BB962C8B-B14F-4D97-AF65-F5344CB8AC3E}">
        <p14:creationId xmlns:p14="http://schemas.microsoft.com/office/powerpoint/2010/main" val="1465717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941645" y="4800600"/>
            <a:ext cx="59436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a:extLst>
              <a:ext uri="{FF2B5EF4-FFF2-40B4-BE49-F238E27FC236}">
                <a16:creationId xmlns:a16="http://schemas.microsoft.com/office/drawing/2014/main" id="{592E48B3-56DF-48DA-B400-7508E49607D5}"/>
              </a:ext>
            </a:extLst>
          </p:cNvPr>
          <p:cNvSpPr>
            <a:spLocks noGrp="1" noChangeArrowheads="1"/>
          </p:cNvSpPr>
          <p:nvPr>
            <p:ph type="dt" sz="half" idx="10"/>
          </p:nvPr>
        </p:nvSpPr>
        <p:spPr>
          <a:ln/>
        </p:spPr>
        <p:txBody>
          <a:bodyPr/>
          <a:lstStyle>
            <a:lvl1pPr>
              <a:defRPr/>
            </a:lvl1pPr>
          </a:lstStyle>
          <a:p>
            <a:pPr>
              <a:defRPr/>
            </a:pPr>
            <a:endParaRPr lang="it-IT"/>
          </a:p>
        </p:txBody>
      </p:sp>
      <p:sp>
        <p:nvSpPr>
          <p:cNvPr id="6" name="Rectangle 5">
            <a:extLst>
              <a:ext uri="{FF2B5EF4-FFF2-40B4-BE49-F238E27FC236}">
                <a16:creationId xmlns:a16="http://schemas.microsoft.com/office/drawing/2014/main" id="{74409E3A-1B21-4889-9E71-B99010ADDB67}"/>
              </a:ext>
            </a:extLst>
          </p:cNvPr>
          <p:cNvSpPr>
            <a:spLocks noGrp="1" noChangeArrowheads="1"/>
          </p:cNvSpPr>
          <p:nvPr>
            <p:ph type="ftr" sz="quarter" idx="11"/>
          </p:nvPr>
        </p:nvSpPr>
        <p:spPr>
          <a:ln/>
        </p:spPr>
        <p:txBody>
          <a:bodyPr/>
          <a:lstStyle>
            <a:lvl1pPr>
              <a:defRPr/>
            </a:lvl1pPr>
          </a:lstStyle>
          <a:p>
            <a:pPr>
              <a:defRPr/>
            </a:pPr>
            <a:endParaRPr lang="it-IT"/>
          </a:p>
        </p:txBody>
      </p:sp>
      <p:sp>
        <p:nvSpPr>
          <p:cNvPr id="7" name="Rectangle 6">
            <a:extLst>
              <a:ext uri="{FF2B5EF4-FFF2-40B4-BE49-F238E27FC236}">
                <a16:creationId xmlns:a16="http://schemas.microsoft.com/office/drawing/2014/main" id="{2DCE7BFF-8FB6-418F-8D6F-485CDEB8D6E5}"/>
              </a:ext>
            </a:extLst>
          </p:cNvPr>
          <p:cNvSpPr>
            <a:spLocks noGrp="1" noChangeArrowheads="1"/>
          </p:cNvSpPr>
          <p:nvPr>
            <p:ph type="sldNum" sz="quarter" idx="12"/>
          </p:nvPr>
        </p:nvSpPr>
        <p:spPr>
          <a:ln/>
        </p:spPr>
        <p:txBody>
          <a:bodyPr/>
          <a:lstStyle>
            <a:lvl1pPr>
              <a:defRPr/>
            </a:lvl1pPr>
          </a:lstStyle>
          <a:p>
            <a:fld id="{E7006257-A34E-46D9-B097-111E9BB356CC}" type="slidenum">
              <a:rPr lang="it-IT" altLang="it-IT"/>
              <a:pPr/>
              <a:t>‹N›</a:t>
            </a:fld>
            <a:endParaRPr lang="it-IT" altLang="it-IT"/>
          </a:p>
        </p:txBody>
      </p:sp>
    </p:spTree>
    <p:extLst>
      <p:ext uri="{BB962C8B-B14F-4D97-AF65-F5344CB8AC3E}">
        <p14:creationId xmlns:p14="http://schemas.microsoft.com/office/powerpoint/2010/main" val="25609550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a:extLst>
              <a:ext uri="{FF2B5EF4-FFF2-40B4-BE49-F238E27FC236}">
                <a16:creationId xmlns:a16="http://schemas.microsoft.com/office/drawing/2014/main" id="{6CA401A0-D95C-428E-B74C-793FC7B50168}"/>
              </a:ext>
            </a:extLst>
          </p:cNvPr>
          <p:cNvSpPr>
            <a:spLocks noGrp="1" noChangeArrowheads="1"/>
          </p:cNvSpPr>
          <p:nvPr>
            <p:ph type="dt" sz="half" idx="10"/>
          </p:nvPr>
        </p:nvSpPr>
        <p:spPr>
          <a:ln/>
        </p:spPr>
        <p:txBody>
          <a:bodyPr/>
          <a:lstStyle>
            <a:lvl1pPr>
              <a:defRPr/>
            </a:lvl1pPr>
          </a:lstStyle>
          <a:p>
            <a:pPr>
              <a:defRPr/>
            </a:pPr>
            <a:endParaRPr lang="it-IT"/>
          </a:p>
        </p:txBody>
      </p:sp>
      <p:sp>
        <p:nvSpPr>
          <p:cNvPr id="5" name="Rectangle 5">
            <a:extLst>
              <a:ext uri="{FF2B5EF4-FFF2-40B4-BE49-F238E27FC236}">
                <a16:creationId xmlns:a16="http://schemas.microsoft.com/office/drawing/2014/main" id="{EECBDAC0-F336-4D82-B0D8-8DB65370C7E0}"/>
              </a:ext>
            </a:extLst>
          </p:cNvPr>
          <p:cNvSpPr>
            <a:spLocks noGrp="1" noChangeArrowheads="1"/>
          </p:cNvSpPr>
          <p:nvPr>
            <p:ph type="ftr" sz="quarter" idx="11"/>
          </p:nvPr>
        </p:nvSpPr>
        <p:spPr>
          <a:ln/>
        </p:spPr>
        <p:txBody>
          <a:bodyPr/>
          <a:lstStyle>
            <a:lvl1pPr>
              <a:defRPr/>
            </a:lvl1pPr>
          </a:lstStyle>
          <a:p>
            <a:pPr>
              <a:defRPr/>
            </a:pPr>
            <a:endParaRPr lang="it-IT"/>
          </a:p>
        </p:txBody>
      </p:sp>
      <p:sp>
        <p:nvSpPr>
          <p:cNvPr id="6" name="Rectangle 6">
            <a:extLst>
              <a:ext uri="{FF2B5EF4-FFF2-40B4-BE49-F238E27FC236}">
                <a16:creationId xmlns:a16="http://schemas.microsoft.com/office/drawing/2014/main" id="{5E9F17C4-8284-4E02-930E-0CBCDA4BA306}"/>
              </a:ext>
            </a:extLst>
          </p:cNvPr>
          <p:cNvSpPr>
            <a:spLocks noGrp="1" noChangeArrowheads="1"/>
          </p:cNvSpPr>
          <p:nvPr>
            <p:ph type="sldNum" sz="quarter" idx="12"/>
          </p:nvPr>
        </p:nvSpPr>
        <p:spPr>
          <a:ln/>
        </p:spPr>
        <p:txBody>
          <a:bodyPr/>
          <a:lstStyle>
            <a:lvl1pPr>
              <a:defRPr/>
            </a:lvl1pPr>
          </a:lstStyle>
          <a:p>
            <a:fld id="{7A22A6A2-F54A-4083-A2CE-748A95C751BD}" type="slidenum">
              <a:rPr lang="it-IT" altLang="it-IT"/>
              <a:pPr/>
              <a:t>‹N›</a:t>
            </a:fld>
            <a:endParaRPr lang="it-IT" altLang="it-IT"/>
          </a:p>
        </p:txBody>
      </p:sp>
    </p:spTree>
    <p:extLst>
      <p:ext uri="{BB962C8B-B14F-4D97-AF65-F5344CB8AC3E}">
        <p14:creationId xmlns:p14="http://schemas.microsoft.com/office/powerpoint/2010/main" val="42055035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7181850" y="274639"/>
            <a:ext cx="222885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95300" y="274639"/>
            <a:ext cx="652145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a:extLst>
              <a:ext uri="{FF2B5EF4-FFF2-40B4-BE49-F238E27FC236}">
                <a16:creationId xmlns:a16="http://schemas.microsoft.com/office/drawing/2014/main" id="{16858708-6F7F-40B0-92E6-C7EC49758644}"/>
              </a:ext>
            </a:extLst>
          </p:cNvPr>
          <p:cNvSpPr>
            <a:spLocks noGrp="1" noChangeArrowheads="1"/>
          </p:cNvSpPr>
          <p:nvPr>
            <p:ph type="dt" sz="half" idx="10"/>
          </p:nvPr>
        </p:nvSpPr>
        <p:spPr>
          <a:ln/>
        </p:spPr>
        <p:txBody>
          <a:bodyPr/>
          <a:lstStyle>
            <a:lvl1pPr>
              <a:defRPr/>
            </a:lvl1pPr>
          </a:lstStyle>
          <a:p>
            <a:pPr>
              <a:defRPr/>
            </a:pPr>
            <a:endParaRPr lang="it-IT"/>
          </a:p>
        </p:txBody>
      </p:sp>
      <p:sp>
        <p:nvSpPr>
          <p:cNvPr id="5" name="Rectangle 5">
            <a:extLst>
              <a:ext uri="{FF2B5EF4-FFF2-40B4-BE49-F238E27FC236}">
                <a16:creationId xmlns:a16="http://schemas.microsoft.com/office/drawing/2014/main" id="{13692A08-AFEC-4680-AE7E-FD5DBB03B793}"/>
              </a:ext>
            </a:extLst>
          </p:cNvPr>
          <p:cNvSpPr>
            <a:spLocks noGrp="1" noChangeArrowheads="1"/>
          </p:cNvSpPr>
          <p:nvPr>
            <p:ph type="ftr" sz="quarter" idx="11"/>
          </p:nvPr>
        </p:nvSpPr>
        <p:spPr>
          <a:ln/>
        </p:spPr>
        <p:txBody>
          <a:bodyPr/>
          <a:lstStyle>
            <a:lvl1pPr>
              <a:defRPr/>
            </a:lvl1pPr>
          </a:lstStyle>
          <a:p>
            <a:pPr>
              <a:defRPr/>
            </a:pPr>
            <a:endParaRPr lang="it-IT"/>
          </a:p>
        </p:txBody>
      </p:sp>
      <p:sp>
        <p:nvSpPr>
          <p:cNvPr id="6" name="Rectangle 6">
            <a:extLst>
              <a:ext uri="{FF2B5EF4-FFF2-40B4-BE49-F238E27FC236}">
                <a16:creationId xmlns:a16="http://schemas.microsoft.com/office/drawing/2014/main" id="{A0CB403D-E11F-4323-B735-55E8639A4176}"/>
              </a:ext>
            </a:extLst>
          </p:cNvPr>
          <p:cNvSpPr>
            <a:spLocks noGrp="1" noChangeArrowheads="1"/>
          </p:cNvSpPr>
          <p:nvPr>
            <p:ph type="sldNum" sz="quarter" idx="12"/>
          </p:nvPr>
        </p:nvSpPr>
        <p:spPr>
          <a:ln/>
        </p:spPr>
        <p:txBody>
          <a:bodyPr/>
          <a:lstStyle>
            <a:lvl1pPr>
              <a:defRPr/>
            </a:lvl1pPr>
          </a:lstStyle>
          <a:p>
            <a:fld id="{42508694-73F2-44D6-B8FA-4B884547C970}" type="slidenum">
              <a:rPr lang="it-IT" altLang="it-IT"/>
              <a:pPr/>
              <a:t>‹N›</a:t>
            </a:fld>
            <a:endParaRPr lang="it-IT" altLang="it-IT"/>
          </a:p>
        </p:txBody>
      </p:sp>
    </p:spTree>
    <p:extLst>
      <p:ext uri="{BB962C8B-B14F-4D97-AF65-F5344CB8AC3E}">
        <p14:creationId xmlns:p14="http://schemas.microsoft.com/office/powerpoint/2010/main" val="30907852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lipArtAndTx" preserve="1">
  <p:cSld name="Titolo, ClipArt e testo">
    <p:spTree>
      <p:nvGrpSpPr>
        <p:cNvPr id="1" name=""/>
        <p:cNvGrpSpPr/>
        <p:nvPr/>
      </p:nvGrpSpPr>
      <p:grpSpPr>
        <a:xfrm>
          <a:off x="0" y="0"/>
          <a:ext cx="0" cy="0"/>
          <a:chOff x="0" y="0"/>
          <a:chExt cx="0" cy="0"/>
        </a:xfrm>
      </p:grpSpPr>
      <p:sp>
        <p:nvSpPr>
          <p:cNvPr id="2" name="Titolo 1"/>
          <p:cNvSpPr>
            <a:spLocks noGrp="1"/>
          </p:cNvSpPr>
          <p:nvPr>
            <p:ph type="title"/>
          </p:nvPr>
        </p:nvSpPr>
        <p:spPr>
          <a:xfrm>
            <a:off x="495300" y="274638"/>
            <a:ext cx="8915400" cy="1143000"/>
          </a:xfrm>
        </p:spPr>
        <p:txBody>
          <a:bodyPr/>
          <a:lstStyle/>
          <a:p>
            <a:r>
              <a:rPr lang="it-IT"/>
              <a:t>Fare clic per modificare lo stile del titolo</a:t>
            </a:r>
          </a:p>
        </p:txBody>
      </p:sp>
      <p:sp>
        <p:nvSpPr>
          <p:cNvPr id="3" name="Segnaposto ClipArt 2"/>
          <p:cNvSpPr>
            <a:spLocks noGrp="1"/>
          </p:cNvSpPr>
          <p:nvPr>
            <p:ph type="clipArt" sz="half" idx="1"/>
          </p:nvPr>
        </p:nvSpPr>
        <p:spPr>
          <a:xfrm>
            <a:off x="495300" y="1600201"/>
            <a:ext cx="4375150" cy="4525963"/>
          </a:xfrm>
        </p:spPr>
        <p:txBody>
          <a:bodyPr/>
          <a:lstStyle/>
          <a:p>
            <a:pPr lvl="0"/>
            <a:endParaRPr lang="it-IT" noProof="0"/>
          </a:p>
        </p:txBody>
      </p:sp>
      <p:sp>
        <p:nvSpPr>
          <p:cNvPr id="4" name="Segnaposto testo 3"/>
          <p:cNvSpPr>
            <a:spLocks noGrp="1"/>
          </p:cNvSpPr>
          <p:nvPr>
            <p:ph type="body" sz="half" idx="2"/>
          </p:nvPr>
        </p:nvSpPr>
        <p:spPr>
          <a:xfrm>
            <a:off x="5035550" y="1600201"/>
            <a:ext cx="437515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a:extLst>
              <a:ext uri="{FF2B5EF4-FFF2-40B4-BE49-F238E27FC236}">
                <a16:creationId xmlns:a16="http://schemas.microsoft.com/office/drawing/2014/main" id="{4E57785F-937F-4E6F-A8F6-810D628798BD}"/>
              </a:ext>
            </a:extLst>
          </p:cNvPr>
          <p:cNvSpPr>
            <a:spLocks noGrp="1" noChangeArrowheads="1"/>
          </p:cNvSpPr>
          <p:nvPr>
            <p:ph type="dt" sz="half" idx="10"/>
          </p:nvPr>
        </p:nvSpPr>
        <p:spPr>
          <a:ln/>
        </p:spPr>
        <p:txBody>
          <a:bodyPr/>
          <a:lstStyle>
            <a:lvl1pPr>
              <a:defRPr/>
            </a:lvl1pPr>
          </a:lstStyle>
          <a:p>
            <a:pPr>
              <a:defRPr/>
            </a:pPr>
            <a:endParaRPr lang="it-IT"/>
          </a:p>
        </p:txBody>
      </p:sp>
      <p:sp>
        <p:nvSpPr>
          <p:cNvPr id="6" name="Rectangle 5">
            <a:extLst>
              <a:ext uri="{FF2B5EF4-FFF2-40B4-BE49-F238E27FC236}">
                <a16:creationId xmlns:a16="http://schemas.microsoft.com/office/drawing/2014/main" id="{B09DADB6-C498-4FDB-9DD6-CA49D411862A}"/>
              </a:ext>
            </a:extLst>
          </p:cNvPr>
          <p:cNvSpPr>
            <a:spLocks noGrp="1" noChangeArrowheads="1"/>
          </p:cNvSpPr>
          <p:nvPr>
            <p:ph type="ftr" sz="quarter" idx="11"/>
          </p:nvPr>
        </p:nvSpPr>
        <p:spPr>
          <a:ln/>
        </p:spPr>
        <p:txBody>
          <a:bodyPr/>
          <a:lstStyle>
            <a:lvl1pPr>
              <a:defRPr/>
            </a:lvl1pPr>
          </a:lstStyle>
          <a:p>
            <a:pPr>
              <a:defRPr/>
            </a:pPr>
            <a:endParaRPr lang="it-IT"/>
          </a:p>
        </p:txBody>
      </p:sp>
      <p:sp>
        <p:nvSpPr>
          <p:cNvPr id="7" name="Rectangle 6">
            <a:extLst>
              <a:ext uri="{FF2B5EF4-FFF2-40B4-BE49-F238E27FC236}">
                <a16:creationId xmlns:a16="http://schemas.microsoft.com/office/drawing/2014/main" id="{AAC269C0-9D4A-47ED-978E-9CE7F77350D0}"/>
              </a:ext>
            </a:extLst>
          </p:cNvPr>
          <p:cNvSpPr>
            <a:spLocks noGrp="1" noChangeArrowheads="1"/>
          </p:cNvSpPr>
          <p:nvPr>
            <p:ph type="sldNum" sz="quarter" idx="12"/>
          </p:nvPr>
        </p:nvSpPr>
        <p:spPr>
          <a:ln/>
        </p:spPr>
        <p:txBody>
          <a:bodyPr/>
          <a:lstStyle>
            <a:lvl1pPr>
              <a:defRPr/>
            </a:lvl1pPr>
          </a:lstStyle>
          <a:p>
            <a:fld id="{8BBD077C-327A-46C0-BD7D-23F662E4B859}" type="slidenum">
              <a:rPr lang="it-IT" altLang="it-IT"/>
              <a:pPr/>
              <a:t>‹N›</a:t>
            </a:fld>
            <a:endParaRPr lang="it-IT" altLang="it-IT"/>
          </a:p>
        </p:txBody>
      </p:sp>
    </p:spTree>
    <p:extLst>
      <p:ext uri="{BB962C8B-B14F-4D97-AF65-F5344CB8AC3E}">
        <p14:creationId xmlns:p14="http://schemas.microsoft.com/office/powerpoint/2010/main" val="852262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resentazione vuota">
    <p:spTree>
      <p:nvGrpSpPr>
        <p:cNvPr id="1" name=""/>
        <p:cNvGrpSpPr/>
        <p:nvPr/>
      </p:nvGrpSpPr>
      <p:grpSpPr>
        <a:xfrm>
          <a:off x="0" y="0"/>
          <a:ext cx="0" cy="0"/>
          <a:chOff x="0" y="0"/>
          <a:chExt cx="0" cy="0"/>
        </a:xfrm>
      </p:grpSpPr>
      <p:sp>
        <p:nvSpPr>
          <p:cNvPr id="29" name="Testo titolo"/>
          <p:cNvSpPr txBox="1">
            <a:spLocks noGrp="1"/>
          </p:cNvSpPr>
          <p:nvPr>
            <p:ph type="title"/>
          </p:nvPr>
        </p:nvSpPr>
        <p:spPr>
          <a:xfrm>
            <a:off x="685800" y="381000"/>
            <a:ext cx="8534400" cy="1981200"/>
          </a:xfrm>
          <a:prstGeom prst="rect">
            <a:avLst/>
          </a:prstGeom>
        </p:spPr>
        <p:txBody>
          <a:bodyPr/>
          <a:lstStyle/>
          <a:p>
            <a:r>
              <a:t>Testo titolo</a:t>
            </a:r>
          </a:p>
        </p:txBody>
      </p:sp>
      <p:sp>
        <p:nvSpPr>
          <p:cNvPr id="30" name="Corpo livello uno…"/>
          <p:cNvSpPr txBox="1">
            <a:spLocks noGrp="1"/>
          </p:cNvSpPr>
          <p:nvPr>
            <p:ph type="body" idx="1"/>
          </p:nvPr>
        </p:nvSpPr>
        <p:spPr>
          <a:xfrm>
            <a:off x="685800" y="2362200"/>
            <a:ext cx="8458200" cy="4495800"/>
          </a:xfrm>
          <a:prstGeom prst="rect">
            <a:avLst/>
          </a:prstGeom>
        </p:spPr>
        <p:txBody>
          <a:bodyPr/>
          <a:lstStyle/>
          <a:p>
            <a:r>
              <a:t>Corpo livello uno</a:t>
            </a:r>
          </a:p>
          <a:p>
            <a:pPr lvl="1"/>
            <a:r>
              <a:t>Corpo livello due</a:t>
            </a:r>
          </a:p>
          <a:p>
            <a:pPr lvl="2"/>
            <a:r>
              <a:t>Corpo livello tre</a:t>
            </a:r>
          </a:p>
          <a:p>
            <a:pPr lvl="3"/>
            <a:r>
              <a:t>Corpo livello quattro</a:t>
            </a:r>
          </a:p>
          <a:p>
            <a:pPr lvl="4"/>
            <a:r>
              <a:t>Corpo livello cinque</a:t>
            </a:r>
          </a:p>
        </p:txBody>
      </p:sp>
      <p:sp>
        <p:nvSpPr>
          <p:cNvPr id="31" name="Numero diapositiva"/>
          <p:cNvSpPr txBox="1">
            <a:spLocks noGrp="1"/>
          </p:cNvSpPr>
          <p:nvPr>
            <p:ph type="sldNum" sz="quarter" idx="2"/>
          </p:nvPr>
        </p:nvSpPr>
        <p:spPr>
          <a:xfrm>
            <a:off x="8159750" y="76200"/>
            <a:ext cx="292100" cy="297247"/>
          </a:xfrm>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742950" y="2130426"/>
            <a:ext cx="8420100" cy="1470025"/>
          </a:xfrm>
        </p:spPr>
        <p:txBody>
          <a:bodyPr/>
          <a:lstStyle/>
          <a:p>
            <a:r>
              <a:rPr lang="it-IT"/>
              <a:t>Fare clic per modificare lo stile del titolo</a:t>
            </a:r>
          </a:p>
        </p:txBody>
      </p:sp>
      <p:sp>
        <p:nvSpPr>
          <p:cNvPr id="3" name="Sottotitolo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
        <p:nvSpPr>
          <p:cNvPr id="4" name="Rectangle 4">
            <a:extLst>
              <a:ext uri="{FF2B5EF4-FFF2-40B4-BE49-F238E27FC236}">
                <a16:creationId xmlns:a16="http://schemas.microsoft.com/office/drawing/2014/main" id="{A8DFC89F-54E9-4CD3-8897-B64A404CF83D}"/>
              </a:ext>
            </a:extLst>
          </p:cNvPr>
          <p:cNvSpPr>
            <a:spLocks noGrp="1" noChangeArrowheads="1"/>
          </p:cNvSpPr>
          <p:nvPr>
            <p:ph type="dt" sz="half" idx="10"/>
          </p:nvPr>
        </p:nvSpPr>
        <p:spPr>
          <a:ln/>
        </p:spPr>
        <p:txBody>
          <a:bodyPr/>
          <a:lstStyle>
            <a:lvl1pPr>
              <a:defRPr/>
            </a:lvl1pPr>
          </a:lstStyle>
          <a:p>
            <a:pPr>
              <a:defRPr/>
            </a:pPr>
            <a:endParaRPr lang="it-IT"/>
          </a:p>
        </p:txBody>
      </p:sp>
      <p:sp>
        <p:nvSpPr>
          <p:cNvPr id="5" name="Rectangle 5">
            <a:extLst>
              <a:ext uri="{FF2B5EF4-FFF2-40B4-BE49-F238E27FC236}">
                <a16:creationId xmlns:a16="http://schemas.microsoft.com/office/drawing/2014/main" id="{064F1A0B-3FB3-476C-820E-E935B61A1566}"/>
              </a:ext>
            </a:extLst>
          </p:cNvPr>
          <p:cNvSpPr>
            <a:spLocks noGrp="1" noChangeArrowheads="1"/>
          </p:cNvSpPr>
          <p:nvPr>
            <p:ph type="ftr" sz="quarter" idx="11"/>
          </p:nvPr>
        </p:nvSpPr>
        <p:spPr>
          <a:ln/>
        </p:spPr>
        <p:txBody>
          <a:bodyPr/>
          <a:lstStyle>
            <a:lvl1pPr>
              <a:defRPr/>
            </a:lvl1pPr>
          </a:lstStyle>
          <a:p>
            <a:pPr>
              <a:defRPr/>
            </a:pPr>
            <a:endParaRPr lang="it-IT"/>
          </a:p>
        </p:txBody>
      </p:sp>
      <p:sp>
        <p:nvSpPr>
          <p:cNvPr id="6" name="Rectangle 6">
            <a:extLst>
              <a:ext uri="{FF2B5EF4-FFF2-40B4-BE49-F238E27FC236}">
                <a16:creationId xmlns:a16="http://schemas.microsoft.com/office/drawing/2014/main" id="{B148B114-D4AC-42AF-B69E-60BFF8DE7DDF}"/>
              </a:ext>
            </a:extLst>
          </p:cNvPr>
          <p:cNvSpPr>
            <a:spLocks noGrp="1" noChangeArrowheads="1"/>
          </p:cNvSpPr>
          <p:nvPr>
            <p:ph type="sldNum" sz="quarter" idx="12"/>
          </p:nvPr>
        </p:nvSpPr>
        <p:spPr>
          <a:ln/>
        </p:spPr>
        <p:txBody>
          <a:bodyPr/>
          <a:lstStyle>
            <a:lvl1pPr>
              <a:defRPr/>
            </a:lvl1pPr>
          </a:lstStyle>
          <a:p>
            <a:fld id="{9AAADBA0-89D6-4063-9DC0-0F9086C60B48}" type="slidenum">
              <a:rPr lang="it-IT" altLang="it-IT"/>
              <a:pPr/>
              <a:t>‹N›</a:t>
            </a:fld>
            <a:endParaRPr lang="it-IT" altLang="it-IT"/>
          </a:p>
        </p:txBody>
      </p:sp>
    </p:spTree>
    <p:extLst>
      <p:ext uri="{BB962C8B-B14F-4D97-AF65-F5344CB8AC3E}">
        <p14:creationId xmlns:p14="http://schemas.microsoft.com/office/powerpoint/2010/main" val="2982200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a:extLst>
              <a:ext uri="{FF2B5EF4-FFF2-40B4-BE49-F238E27FC236}">
                <a16:creationId xmlns:a16="http://schemas.microsoft.com/office/drawing/2014/main" id="{0AC3C988-FF84-4506-9F96-ADB54B35C24D}"/>
              </a:ext>
            </a:extLst>
          </p:cNvPr>
          <p:cNvSpPr>
            <a:spLocks noGrp="1" noChangeArrowheads="1"/>
          </p:cNvSpPr>
          <p:nvPr>
            <p:ph type="dt" sz="half" idx="10"/>
          </p:nvPr>
        </p:nvSpPr>
        <p:spPr>
          <a:ln/>
        </p:spPr>
        <p:txBody>
          <a:bodyPr/>
          <a:lstStyle>
            <a:lvl1pPr>
              <a:defRPr/>
            </a:lvl1pPr>
          </a:lstStyle>
          <a:p>
            <a:pPr>
              <a:defRPr/>
            </a:pPr>
            <a:endParaRPr lang="it-IT"/>
          </a:p>
        </p:txBody>
      </p:sp>
      <p:sp>
        <p:nvSpPr>
          <p:cNvPr id="5" name="Rectangle 5">
            <a:extLst>
              <a:ext uri="{FF2B5EF4-FFF2-40B4-BE49-F238E27FC236}">
                <a16:creationId xmlns:a16="http://schemas.microsoft.com/office/drawing/2014/main" id="{5A36C069-4B2D-44E1-99D2-2E78A5E88CF8}"/>
              </a:ext>
            </a:extLst>
          </p:cNvPr>
          <p:cNvSpPr>
            <a:spLocks noGrp="1" noChangeArrowheads="1"/>
          </p:cNvSpPr>
          <p:nvPr>
            <p:ph type="ftr" sz="quarter" idx="11"/>
          </p:nvPr>
        </p:nvSpPr>
        <p:spPr>
          <a:ln/>
        </p:spPr>
        <p:txBody>
          <a:bodyPr/>
          <a:lstStyle>
            <a:lvl1pPr>
              <a:defRPr/>
            </a:lvl1pPr>
          </a:lstStyle>
          <a:p>
            <a:pPr>
              <a:defRPr/>
            </a:pPr>
            <a:endParaRPr lang="it-IT"/>
          </a:p>
        </p:txBody>
      </p:sp>
      <p:sp>
        <p:nvSpPr>
          <p:cNvPr id="6" name="Rectangle 6">
            <a:extLst>
              <a:ext uri="{FF2B5EF4-FFF2-40B4-BE49-F238E27FC236}">
                <a16:creationId xmlns:a16="http://schemas.microsoft.com/office/drawing/2014/main" id="{07C5D281-45B5-4430-9B84-FB9A4DEA03AC}"/>
              </a:ext>
            </a:extLst>
          </p:cNvPr>
          <p:cNvSpPr>
            <a:spLocks noGrp="1" noChangeArrowheads="1"/>
          </p:cNvSpPr>
          <p:nvPr>
            <p:ph type="sldNum" sz="quarter" idx="12"/>
          </p:nvPr>
        </p:nvSpPr>
        <p:spPr>
          <a:ln/>
        </p:spPr>
        <p:txBody>
          <a:bodyPr/>
          <a:lstStyle>
            <a:lvl1pPr>
              <a:defRPr/>
            </a:lvl1pPr>
          </a:lstStyle>
          <a:p>
            <a:fld id="{90344837-054B-44AA-9C65-BB376DD6786F}" type="slidenum">
              <a:rPr lang="it-IT" altLang="it-IT"/>
              <a:pPr/>
              <a:t>‹N›</a:t>
            </a:fld>
            <a:endParaRPr lang="it-IT" altLang="it-IT"/>
          </a:p>
        </p:txBody>
      </p:sp>
    </p:spTree>
    <p:extLst>
      <p:ext uri="{BB962C8B-B14F-4D97-AF65-F5344CB8AC3E}">
        <p14:creationId xmlns:p14="http://schemas.microsoft.com/office/powerpoint/2010/main" val="2970344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82506" y="4406901"/>
            <a:ext cx="84201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4">
            <a:extLst>
              <a:ext uri="{FF2B5EF4-FFF2-40B4-BE49-F238E27FC236}">
                <a16:creationId xmlns:a16="http://schemas.microsoft.com/office/drawing/2014/main" id="{6B83C19D-6A37-443F-B732-6635882C7B65}"/>
              </a:ext>
            </a:extLst>
          </p:cNvPr>
          <p:cNvSpPr>
            <a:spLocks noGrp="1" noChangeArrowheads="1"/>
          </p:cNvSpPr>
          <p:nvPr>
            <p:ph type="dt" sz="half" idx="10"/>
          </p:nvPr>
        </p:nvSpPr>
        <p:spPr>
          <a:ln/>
        </p:spPr>
        <p:txBody>
          <a:bodyPr/>
          <a:lstStyle>
            <a:lvl1pPr>
              <a:defRPr/>
            </a:lvl1pPr>
          </a:lstStyle>
          <a:p>
            <a:pPr>
              <a:defRPr/>
            </a:pPr>
            <a:endParaRPr lang="it-IT"/>
          </a:p>
        </p:txBody>
      </p:sp>
      <p:sp>
        <p:nvSpPr>
          <p:cNvPr id="5" name="Rectangle 5">
            <a:extLst>
              <a:ext uri="{FF2B5EF4-FFF2-40B4-BE49-F238E27FC236}">
                <a16:creationId xmlns:a16="http://schemas.microsoft.com/office/drawing/2014/main" id="{F24C7EC1-DA7D-4680-8AE7-1585CAA08A1D}"/>
              </a:ext>
            </a:extLst>
          </p:cNvPr>
          <p:cNvSpPr>
            <a:spLocks noGrp="1" noChangeArrowheads="1"/>
          </p:cNvSpPr>
          <p:nvPr>
            <p:ph type="ftr" sz="quarter" idx="11"/>
          </p:nvPr>
        </p:nvSpPr>
        <p:spPr>
          <a:ln/>
        </p:spPr>
        <p:txBody>
          <a:bodyPr/>
          <a:lstStyle>
            <a:lvl1pPr>
              <a:defRPr/>
            </a:lvl1pPr>
          </a:lstStyle>
          <a:p>
            <a:pPr>
              <a:defRPr/>
            </a:pPr>
            <a:endParaRPr lang="it-IT"/>
          </a:p>
        </p:txBody>
      </p:sp>
      <p:sp>
        <p:nvSpPr>
          <p:cNvPr id="6" name="Rectangle 6">
            <a:extLst>
              <a:ext uri="{FF2B5EF4-FFF2-40B4-BE49-F238E27FC236}">
                <a16:creationId xmlns:a16="http://schemas.microsoft.com/office/drawing/2014/main" id="{09026194-E516-4173-A673-5D9925243774}"/>
              </a:ext>
            </a:extLst>
          </p:cNvPr>
          <p:cNvSpPr>
            <a:spLocks noGrp="1" noChangeArrowheads="1"/>
          </p:cNvSpPr>
          <p:nvPr>
            <p:ph type="sldNum" sz="quarter" idx="12"/>
          </p:nvPr>
        </p:nvSpPr>
        <p:spPr>
          <a:ln/>
        </p:spPr>
        <p:txBody>
          <a:bodyPr/>
          <a:lstStyle>
            <a:lvl1pPr>
              <a:defRPr/>
            </a:lvl1pPr>
          </a:lstStyle>
          <a:p>
            <a:fld id="{AD93498F-620A-4802-9EE7-8285EFE15A4E}" type="slidenum">
              <a:rPr lang="it-IT" altLang="it-IT"/>
              <a:pPr/>
              <a:t>‹N›</a:t>
            </a:fld>
            <a:endParaRPr lang="it-IT" altLang="it-IT"/>
          </a:p>
        </p:txBody>
      </p:sp>
    </p:spTree>
    <p:extLst>
      <p:ext uri="{BB962C8B-B14F-4D97-AF65-F5344CB8AC3E}">
        <p14:creationId xmlns:p14="http://schemas.microsoft.com/office/powerpoint/2010/main" val="2060114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a:extLst>
              <a:ext uri="{FF2B5EF4-FFF2-40B4-BE49-F238E27FC236}">
                <a16:creationId xmlns:a16="http://schemas.microsoft.com/office/drawing/2014/main" id="{528CAFAD-0946-4416-BB00-C3D18B9DDD54}"/>
              </a:ext>
            </a:extLst>
          </p:cNvPr>
          <p:cNvSpPr>
            <a:spLocks noGrp="1" noChangeArrowheads="1"/>
          </p:cNvSpPr>
          <p:nvPr>
            <p:ph type="dt" sz="half" idx="10"/>
          </p:nvPr>
        </p:nvSpPr>
        <p:spPr>
          <a:ln/>
        </p:spPr>
        <p:txBody>
          <a:bodyPr/>
          <a:lstStyle>
            <a:lvl1pPr>
              <a:defRPr/>
            </a:lvl1pPr>
          </a:lstStyle>
          <a:p>
            <a:pPr>
              <a:defRPr/>
            </a:pPr>
            <a:endParaRPr lang="it-IT"/>
          </a:p>
        </p:txBody>
      </p:sp>
      <p:sp>
        <p:nvSpPr>
          <p:cNvPr id="6" name="Rectangle 5">
            <a:extLst>
              <a:ext uri="{FF2B5EF4-FFF2-40B4-BE49-F238E27FC236}">
                <a16:creationId xmlns:a16="http://schemas.microsoft.com/office/drawing/2014/main" id="{30A72012-2E53-49B3-8EFE-3CEB043E3214}"/>
              </a:ext>
            </a:extLst>
          </p:cNvPr>
          <p:cNvSpPr>
            <a:spLocks noGrp="1" noChangeArrowheads="1"/>
          </p:cNvSpPr>
          <p:nvPr>
            <p:ph type="ftr" sz="quarter" idx="11"/>
          </p:nvPr>
        </p:nvSpPr>
        <p:spPr>
          <a:ln/>
        </p:spPr>
        <p:txBody>
          <a:bodyPr/>
          <a:lstStyle>
            <a:lvl1pPr>
              <a:defRPr/>
            </a:lvl1pPr>
          </a:lstStyle>
          <a:p>
            <a:pPr>
              <a:defRPr/>
            </a:pPr>
            <a:endParaRPr lang="it-IT"/>
          </a:p>
        </p:txBody>
      </p:sp>
      <p:sp>
        <p:nvSpPr>
          <p:cNvPr id="7" name="Rectangle 6">
            <a:extLst>
              <a:ext uri="{FF2B5EF4-FFF2-40B4-BE49-F238E27FC236}">
                <a16:creationId xmlns:a16="http://schemas.microsoft.com/office/drawing/2014/main" id="{46983149-57CA-452B-BF3F-CA77F795EDC7}"/>
              </a:ext>
            </a:extLst>
          </p:cNvPr>
          <p:cNvSpPr>
            <a:spLocks noGrp="1" noChangeArrowheads="1"/>
          </p:cNvSpPr>
          <p:nvPr>
            <p:ph type="sldNum" sz="quarter" idx="12"/>
          </p:nvPr>
        </p:nvSpPr>
        <p:spPr>
          <a:ln/>
        </p:spPr>
        <p:txBody>
          <a:bodyPr/>
          <a:lstStyle>
            <a:lvl1pPr>
              <a:defRPr/>
            </a:lvl1pPr>
          </a:lstStyle>
          <a:p>
            <a:fld id="{A4EF1DEF-64E6-492F-99E0-D8B83F00FD35}" type="slidenum">
              <a:rPr lang="it-IT" altLang="it-IT"/>
              <a:pPr/>
              <a:t>‹N›</a:t>
            </a:fld>
            <a:endParaRPr lang="it-IT" altLang="it-IT"/>
          </a:p>
        </p:txBody>
      </p:sp>
    </p:spTree>
    <p:extLst>
      <p:ext uri="{BB962C8B-B14F-4D97-AF65-F5344CB8AC3E}">
        <p14:creationId xmlns:p14="http://schemas.microsoft.com/office/powerpoint/2010/main" val="1615382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a:extLst>
              <a:ext uri="{FF2B5EF4-FFF2-40B4-BE49-F238E27FC236}">
                <a16:creationId xmlns:a16="http://schemas.microsoft.com/office/drawing/2014/main" id="{8D5C23EF-E557-4E2D-B283-39442A516714}"/>
              </a:ext>
            </a:extLst>
          </p:cNvPr>
          <p:cNvSpPr>
            <a:spLocks noGrp="1" noChangeArrowheads="1"/>
          </p:cNvSpPr>
          <p:nvPr>
            <p:ph type="dt" sz="half" idx="10"/>
          </p:nvPr>
        </p:nvSpPr>
        <p:spPr>
          <a:ln/>
        </p:spPr>
        <p:txBody>
          <a:bodyPr/>
          <a:lstStyle>
            <a:lvl1pPr>
              <a:defRPr/>
            </a:lvl1pPr>
          </a:lstStyle>
          <a:p>
            <a:pPr>
              <a:defRPr/>
            </a:pPr>
            <a:endParaRPr lang="it-IT"/>
          </a:p>
        </p:txBody>
      </p:sp>
      <p:sp>
        <p:nvSpPr>
          <p:cNvPr id="8" name="Rectangle 5">
            <a:extLst>
              <a:ext uri="{FF2B5EF4-FFF2-40B4-BE49-F238E27FC236}">
                <a16:creationId xmlns:a16="http://schemas.microsoft.com/office/drawing/2014/main" id="{41F20E37-F23B-4127-99A7-E82C2CC7EDB5}"/>
              </a:ext>
            </a:extLst>
          </p:cNvPr>
          <p:cNvSpPr>
            <a:spLocks noGrp="1" noChangeArrowheads="1"/>
          </p:cNvSpPr>
          <p:nvPr>
            <p:ph type="ftr" sz="quarter" idx="11"/>
          </p:nvPr>
        </p:nvSpPr>
        <p:spPr>
          <a:ln/>
        </p:spPr>
        <p:txBody>
          <a:bodyPr/>
          <a:lstStyle>
            <a:lvl1pPr>
              <a:defRPr/>
            </a:lvl1pPr>
          </a:lstStyle>
          <a:p>
            <a:pPr>
              <a:defRPr/>
            </a:pPr>
            <a:endParaRPr lang="it-IT"/>
          </a:p>
        </p:txBody>
      </p:sp>
      <p:sp>
        <p:nvSpPr>
          <p:cNvPr id="9" name="Rectangle 6">
            <a:extLst>
              <a:ext uri="{FF2B5EF4-FFF2-40B4-BE49-F238E27FC236}">
                <a16:creationId xmlns:a16="http://schemas.microsoft.com/office/drawing/2014/main" id="{F651C94A-5064-4280-9B40-8FAAA96E2DC2}"/>
              </a:ext>
            </a:extLst>
          </p:cNvPr>
          <p:cNvSpPr>
            <a:spLocks noGrp="1" noChangeArrowheads="1"/>
          </p:cNvSpPr>
          <p:nvPr>
            <p:ph type="sldNum" sz="quarter" idx="12"/>
          </p:nvPr>
        </p:nvSpPr>
        <p:spPr>
          <a:ln/>
        </p:spPr>
        <p:txBody>
          <a:bodyPr/>
          <a:lstStyle>
            <a:lvl1pPr>
              <a:defRPr/>
            </a:lvl1pPr>
          </a:lstStyle>
          <a:p>
            <a:fld id="{FCC99B4B-8B3C-4225-82BA-0FB3F7EC36E0}" type="slidenum">
              <a:rPr lang="it-IT" altLang="it-IT"/>
              <a:pPr/>
              <a:t>‹N›</a:t>
            </a:fld>
            <a:endParaRPr lang="it-IT" altLang="it-IT"/>
          </a:p>
        </p:txBody>
      </p:sp>
    </p:spTree>
    <p:extLst>
      <p:ext uri="{BB962C8B-B14F-4D97-AF65-F5344CB8AC3E}">
        <p14:creationId xmlns:p14="http://schemas.microsoft.com/office/powerpoint/2010/main" val="1401852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4">
            <a:extLst>
              <a:ext uri="{FF2B5EF4-FFF2-40B4-BE49-F238E27FC236}">
                <a16:creationId xmlns:a16="http://schemas.microsoft.com/office/drawing/2014/main" id="{A9945D5D-7B15-4769-ABB8-B8B4C2A51A23}"/>
              </a:ext>
            </a:extLst>
          </p:cNvPr>
          <p:cNvSpPr>
            <a:spLocks noGrp="1" noChangeArrowheads="1"/>
          </p:cNvSpPr>
          <p:nvPr>
            <p:ph type="dt" sz="half" idx="10"/>
          </p:nvPr>
        </p:nvSpPr>
        <p:spPr>
          <a:ln/>
        </p:spPr>
        <p:txBody>
          <a:bodyPr/>
          <a:lstStyle>
            <a:lvl1pPr>
              <a:defRPr/>
            </a:lvl1pPr>
          </a:lstStyle>
          <a:p>
            <a:pPr>
              <a:defRPr/>
            </a:pPr>
            <a:endParaRPr lang="it-IT"/>
          </a:p>
        </p:txBody>
      </p:sp>
      <p:sp>
        <p:nvSpPr>
          <p:cNvPr id="4" name="Rectangle 5">
            <a:extLst>
              <a:ext uri="{FF2B5EF4-FFF2-40B4-BE49-F238E27FC236}">
                <a16:creationId xmlns:a16="http://schemas.microsoft.com/office/drawing/2014/main" id="{021557C1-EC82-412B-8CBC-F861BF97F04A}"/>
              </a:ext>
            </a:extLst>
          </p:cNvPr>
          <p:cNvSpPr>
            <a:spLocks noGrp="1" noChangeArrowheads="1"/>
          </p:cNvSpPr>
          <p:nvPr>
            <p:ph type="ftr" sz="quarter" idx="11"/>
          </p:nvPr>
        </p:nvSpPr>
        <p:spPr>
          <a:ln/>
        </p:spPr>
        <p:txBody>
          <a:bodyPr/>
          <a:lstStyle>
            <a:lvl1pPr>
              <a:defRPr/>
            </a:lvl1pPr>
          </a:lstStyle>
          <a:p>
            <a:pPr>
              <a:defRPr/>
            </a:pPr>
            <a:endParaRPr lang="it-IT"/>
          </a:p>
        </p:txBody>
      </p:sp>
      <p:sp>
        <p:nvSpPr>
          <p:cNvPr id="5" name="Rectangle 6">
            <a:extLst>
              <a:ext uri="{FF2B5EF4-FFF2-40B4-BE49-F238E27FC236}">
                <a16:creationId xmlns:a16="http://schemas.microsoft.com/office/drawing/2014/main" id="{D5B46BBA-0DBF-463F-AF44-EFDE8393B17A}"/>
              </a:ext>
            </a:extLst>
          </p:cNvPr>
          <p:cNvSpPr>
            <a:spLocks noGrp="1" noChangeArrowheads="1"/>
          </p:cNvSpPr>
          <p:nvPr>
            <p:ph type="sldNum" sz="quarter" idx="12"/>
          </p:nvPr>
        </p:nvSpPr>
        <p:spPr>
          <a:ln/>
        </p:spPr>
        <p:txBody>
          <a:bodyPr/>
          <a:lstStyle>
            <a:lvl1pPr>
              <a:defRPr/>
            </a:lvl1pPr>
          </a:lstStyle>
          <a:p>
            <a:fld id="{C5BC886F-83D7-40E0-B4E3-C8D8878957FB}" type="slidenum">
              <a:rPr lang="it-IT" altLang="it-IT"/>
              <a:pPr/>
              <a:t>‹N›</a:t>
            </a:fld>
            <a:endParaRPr lang="it-IT" altLang="it-IT"/>
          </a:p>
        </p:txBody>
      </p:sp>
    </p:spTree>
    <p:extLst>
      <p:ext uri="{BB962C8B-B14F-4D97-AF65-F5344CB8AC3E}">
        <p14:creationId xmlns:p14="http://schemas.microsoft.com/office/powerpoint/2010/main" val="2262227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BDA05ED-2071-4563-B174-EEE2E39E9773}"/>
              </a:ext>
            </a:extLst>
          </p:cNvPr>
          <p:cNvSpPr>
            <a:spLocks noGrp="1" noChangeArrowheads="1"/>
          </p:cNvSpPr>
          <p:nvPr>
            <p:ph type="dt" sz="half" idx="10"/>
          </p:nvPr>
        </p:nvSpPr>
        <p:spPr>
          <a:ln/>
        </p:spPr>
        <p:txBody>
          <a:bodyPr/>
          <a:lstStyle>
            <a:lvl1pPr>
              <a:defRPr/>
            </a:lvl1pPr>
          </a:lstStyle>
          <a:p>
            <a:pPr>
              <a:defRPr/>
            </a:pPr>
            <a:endParaRPr lang="it-IT"/>
          </a:p>
        </p:txBody>
      </p:sp>
      <p:sp>
        <p:nvSpPr>
          <p:cNvPr id="3" name="Rectangle 5">
            <a:extLst>
              <a:ext uri="{FF2B5EF4-FFF2-40B4-BE49-F238E27FC236}">
                <a16:creationId xmlns:a16="http://schemas.microsoft.com/office/drawing/2014/main" id="{A49CB017-6CC8-4119-ACE5-3AF37565A6A3}"/>
              </a:ext>
            </a:extLst>
          </p:cNvPr>
          <p:cNvSpPr>
            <a:spLocks noGrp="1" noChangeArrowheads="1"/>
          </p:cNvSpPr>
          <p:nvPr>
            <p:ph type="ftr" sz="quarter" idx="11"/>
          </p:nvPr>
        </p:nvSpPr>
        <p:spPr>
          <a:ln/>
        </p:spPr>
        <p:txBody>
          <a:bodyPr/>
          <a:lstStyle>
            <a:lvl1pPr>
              <a:defRPr/>
            </a:lvl1pPr>
          </a:lstStyle>
          <a:p>
            <a:pPr>
              <a:defRPr/>
            </a:pPr>
            <a:endParaRPr lang="it-IT"/>
          </a:p>
        </p:txBody>
      </p:sp>
      <p:sp>
        <p:nvSpPr>
          <p:cNvPr id="4" name="Rectangle 6">
            <a:extLst>
              <a:ext uri="{FF2B5EF4-FFF2-40B4-BE49-F238E27FC236}">
                <a16:creationId xmlns:a16="http://schemas.microsoft.com/office/drawing/2014/main" id="{7F23091C-2296-4419-8F1E-AD3D1A4E9BE4}"/>
              </a:ext>
            </a:extLst>
          </p:cNvPr>
          <p:cNvSpPr>
            <a:spLocks noGrp="1" noChangeArrowheads="1"/>
          </p:cNvSpPr>
          <p:nvPr>
            <p:ph type="sldNum" sz="quarter" idx="12"/>
          </p:nvPr>
        </p:nvSpPr>
        <p:spPr>
          <a:ln/>
        </p:spPr>
        <p:txBody>
          <a:bodyPr/>
          <a:lstStyle>
            <a:lvl1pPr>
              <a:defRPr/>
            </a:lvl1pPr>
          </a:lstStyle>
          <a:p>
            <a:fld id="{86DA5AD7-7861-4626-B4AD-A110B099A988}" type="slidenum">
              <a:rPr lang="it-IT" altLang="it-IT"/>
              <a:pPr/>
              <a:t>‹N›</a:t>
            </a:fld>
            <a:endParaRPr lang="it-IT" altLang="it-IT"/>
          </a:p>
        </p:txBody>
      </p:sp>
    </p:spTree>
    <p:extLst>
      <p:ext uri="{BB962C8B-B14F-4D97-AF65-F5344CB8AC3E}">
        <p14:creationId xmlns:p14="http://schemas.microsoft.com/office/powerpoint/2010/main" val="19174462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theme" Target="../theme/theme2.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sto titolo"/>
          <p:cNvSpPr txBox="1">
            <a:spLocks noGrp="1"/>
          </p:cNvSpPr>
          <p:nvPr>
            <p:ph type="title"/>
          </p:nvPr>
        </p:nvSpPr>
        <p:spPr>
          <a:xfrm>
            <a:off x="742950" y="381000"/>
            <a:ext cx="8420100" cy="16002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r>
              <a:t>Testo titolo</a:t>
            </a:r>
          </a:p>
        </p:txBody>
      </p:sp>
      <p:sp>
        <p:nvSpPr>
          <p:cNvPr id="3" name="Corpo livello uno…"/>
          <p:cNvSpPr txBox="1">
            <a:spLocks noGrp="1"/>
          </p:cNvSpPr>
          <p:nvPr>
            <p:ph type="body" idx="1"/>
          </p:nvPr>
        </p:nvSpPr>
        <p:spPr>
          <a:xfrm>
            <a:off x="742950" y="1981200"/>
            <a:ext cx="8420100" cy="4876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lstStyle>
            <a:lvl2pPr marL="783590" indent="-285750">
              <a:spcBef>
                <a:spcPts val="600"/>
              </a:spcBef>
              <a:buChar char="–"/>
              <a:defRPr sz="2800"/>
            </a:lvl2pPr>
            <a:lvl3pPr marL="1183639" indent="-228600">
              <a:spcBef>
                <a:spcPts val="500"/>
              </a:spcBef>
              <a:defRPr sz="2400"/>
            </a:lvl3pPr>
            <a:lvl4pPr marL="1640839" indent="-228600">
              <a:spcBef>
                <a:spcPts val="400"/>
              </a:spcBef>
              <a:buChar char="–"/>
              <a:defRPr sz="2000"/>
            </a:lvl4pPr>
            <a:lvl5pPr marL="2098039" indent="-228600">
              <a:spcBef>
                <a:spcPts val="400"/>
              </a:spcBef>
              <a:buChar char="»"/>
              <a:defRPr sz="2000"/>
            </a:lvl5pPr>
          </a:lstStyle>
          <a:p>
            <a:r>
              <a:t>Corpo livello uno</a:t>
            </a:r>
          </a:p>
          <a:p>
            <a:pPr lvl="1"/>
            <a:r>
              <a:t>Corpo livello due</a:t>
            </a:r>
          </a:p>
          <a:p>
            <a:pPr lvl="2"/>
            <a:r>
              <a:t>Corpo livello tre</a:t>
            </a:r>
          </a:p>
          <a:p>
            <a:pPr lvl="3"/>
            <a:r>
              <a:t>Corpo livello quattro</a:t>
            </a:r>
          </a:p>
          <a:p>
            <a:pPr lvl="4"/>
            <a:r>
              <a:t>Corpo livello cinque</a:t>
            </a:r>
          </a:p>
        </p:txBody>
      </p:sp>
      <p:sp>
        <p:nvSpPr>
          <p:cNvPr id="4" name="Numero diapositiva"/>
          <p:cNvSpPr txBox="1">
            <a:spLocks noGrp="1"/>
          </p:cNvSpPr>
          <p:nvPr>
            <p:ph type="sldNum" sz="quarter" idx="2"/>
          </p:nvPr>
        </p:nvSpPr>
        <p:spPr>
          <a:xfrm>
            <a:off x="9347200" y="152400"/>
            <a:ext cx="292100" cy="297247"/>
          </a:xfrm>
          <a:prstGeom prst="rect">
            <a:avLst/>
          </a:prstGeom>
          <a:ln w="12700">
            <a:miter lim="400000"/>
          </a:ln>
        </p:spPr>
        <p:txBody>
          <a:bodyPr wrap="none" lIns="50800" tIns="50800" rIns="50800" bIns="50800">
            <a:spAutoFit/>
          </a:bodyPr>
          <a:lstStyle>
            <a:lvl1pPr marL="0" marR="0" algn="ctr" defTabSz="457200">
              <a:defRPr sz="1400"/>
            </a:lvl1pPr>
          </a:lstStyle>
          <a:p>
            <a:fld id="{86CB4B4D-7CA3-9044-876B-883B54F8677D}" type="slidenum">
              <a:t>‹N›</a:t>
            </a:fld>
            <a:endParaRP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transition spd="med"/>
  <p:txStyles>
    <p:titleStyle>
      <a:lvl1pPr marL="40639" marR="40639" indent="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
            <a:solidFill>
              <a:srgbClr val="000000"/>
            </a:solidFill>
          </a:uFill>
          <a:latin typeface="+mn-lt"/>
          <a:ea typeface="+mn-ea"/>
          <a:cs typeface="+mn-cs"/>
          <a:sym typeface="Times New Roman"/>
        </a:defRPr>
      </a:lvl1pPr>
      <a:lvl2pPr marL="40639" marR="40639" indent="2286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
            <a:solidFill>
              <a:srgbClr val="000000"/>
            </a:solidFill>
          </a:uFill>
          <a:latin typeface="+mn-lt"/>
          <a:ea typeface="+mn-ea"/>
          <a:cs typeface="+mn-cs"/>
          <a:sym typeface="Times New Roman"/>
        </a:defRPr>
      </a:lvl2pPr>
      <a:lvl3pPr marL="40639" marR="40639" indent="4572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
            <a:solidFill>
              <a:srgbClr val="000000"/>
            </a:solidFill>
          </a:uFill>
          <a:latin typeface="+mn-lt"/>
          <a:ea typeface="+mn-ea"/>
          <a:cs typeface="+mn-cs"/>
          <a:sym typeface="Times New Roman"/>
        </a:defRPr>
      </a:lvl3pPr>
      <a:lvl4pPr marL="40639" marR="40639" indent="6858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
            <a:solidFill>
              <a:srgbClr val="000000"/>
            </a:solidFill>
          </a:uFill>
          <a:latin typeface="+mn-lt"/>
          <a:ea typeface="+mn-ea"/>
          <a:cs typeface="+mn-cs"/>
          <a:sym typeface="Times New Roman"/>
        </a:defRPr>
      </a:lvl4pPr>
      <a:lvl5pPr marL="40639" marR="40639" indent="9144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
            <a:solidFill>
              <a:srgbClr val="000000"/>
            </a:solidFill>
          </a:uFill>
          <a:latin typeface="+mn-lt"/>
          <a:ea typeface="+mn-ea"/>
          <a:cs typeface="+mn-cs"/>
          <a:sym typeface="Times New Roman"/>
        </a:defRPr>
      </a:lvl5pPr>
      <a:lvl6pPr marL="40639" marR="40639" indent="11430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
            <a:solidFill>
              <a:srgbClr val="000000"/>
            </a:solidFill>
          </a:uFill>
          <a:latin typeface="+mn-lt"/>
          <a:ea typeface="+mn-ea"/>
          <a:cs typeface="+mn-cs"/>
          <a:sym typeface="Times New Roman"/>
        </a:defRPr>
      </a:lvl6pPr>
      <a:lvl7pPr marL="40639" marR="40639" indent="13716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
            <a:solidFill>
              <a:srgbClr val="000000"/>
            </a:solidFill>
          </a:uFill>
          <a:latin typeface="+mn-lt"/>
          <a:ea typeface="+mn-ea"/>
          <a:cs typeface="+mn-cs"/>
          <a:sym typeface="Times New Roman"/>
        </a:defRPr>
      </a:lvl7pPr>
      <a:lvl8pPr marL="40639" marR="40639" indent="16002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
            <a:solidFill>
              <a:srgbClr val="000000"/>
            </a:solidFill>
          </a:uFill>
          <a:latin typeface="+mn-lt"/>
          <a:ea typeface="+mn-ea"/>
          <a:cs typeface="+mn-cs"/>
          <a:sym typeface="Times New Roman"/>
        </a:defRPr>
      </a:lvl8pPr>
      <a:lvl9pPr marL="40639" marR="40639" indent="1828800" algn="ctr" defTabSz="914400" rtl="0" latinLnBrk="0">
        <a:lnSpc>
          <a:spcPct val="100000"/>
        </a:lnSpc>
        <a:spcBef>
          <a:spcPts val="0"/>
        </a:spcBef>
        <a:spcAft>
          <a:spcPts val="0"/>
        </a:spcAft>
        <a:buClrTx/>
        <a:buSzTx/>
        <a:buFontTx/>
        <a:buNone/>
        <a:tabLst/>
        <a:defRPr sz="4400" b="0" i="0" u="none" strike="noStrike" cap="none" spc="0" baseline="0">
          <a:solidFill>
            <a:srgbClr val="000000"/>
          </a:solidFill>
          <a:uFill>
            <a:solidFill>
              <a:srgbClr val="000000"/>
            </a:solidFill>
          </a:uFill>
          <a:latin typeface="+mn-lt"/>
          <a:ea typeface="+mn-ea"/>
          <a:cs typeface="+mn-cs"/>
          <a:sym typeface="Times New Roman"/>
        </a:defRPr>
      </a:lvl9pPr>
    </p:titleStyle>
    <p:bodyStyle>
      <a:lvl1pPr marL="383540" marR="40639" indent="-3429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
            <a:solidFill>
              <a:srgbClr val="000000"/>
            </a:solidFill>
          </a:uFill>
          <a:latin typeface="+mn-lt"/>
          <a:ea typeface="+mn-ea"/>
          <a:cs typeface="+mn-cs"/>
          <a:sym typeface="Times New Roman"/>
        </a:defRPr>
      </a:lvl1pPr>
      <a:lvl2pPr marL="824411" marR="40639" indent="-326571"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
            <a:solidFill>
              <a:srgbClr val="000000"/>
            </a:solidFill>
          </a:uFill>
          <a:latin typeface="+mn-lt"/>
          <a:ea typeface="+mn-ea"/>
          <a:cs typeface="+mn-cs"/>
          <a:sym typeface="Times New Roman"/>
        </a:defRPr>
      </a:lvl2pPr>
      <a:lvl3pPr marL="1259839" marR="40639" indent="-3048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
            <a:solidFill>
              <a:srgbClr val="000000"/>
            </a:solidFill>
          </a:uFill>
          <a:latin typeface="+mn-lt"/>
          <a:ea typeface="+mn-ea"/>
          <a:cs typeface="+mn-cs"/>
          <a:sym typeface="Times New Roman"/>
        </a:defRPr>
      </a:lvl3pPr>
      <a:lvl4pPr marL="1778000" marR="40639"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
            <a:solidFill>
              <a:srgbClr val="000000"/>
            </a:solidFill>
          </a:uFill>
          <a:latin typeface="+mn-lt"/>
          <a:ea typeface="+mn-ea"/>
          <a:cs typeface="+mn-cs"/>
          <a:sym typeface="Times New Roman"/>
        </a:defRPr>
      </a:lvl4pPr>
      <a:lvl5pPr marL="2235200" marR="40639"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
            <a:solidFill>
              <a:srgbClr val="000000"/>
            </a:solidFill>
          </a:uFill>
          <a:latin typeface="+mn-lt"/>
          <a:ea typeface="+mn-ea"/>
          <a:cs typeface="+mn-cs"/>
          <a:sym typeface="Times New Roman"/>
        </a:defRPr>
      </a:lvl5pPr>
      <a:lvl6pPr marL="2235200" marR="40639"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
            <a:solidFill>
              <a:srgbClr val="000000"/>
            </a:solidFill>
          </a:uFill>
          <a:latin typeface="+mn-lt"/>
          <a:ea typeface="+mn-ea"/>
          <a:cs typeface="+mn-cs"/>
          <a:sym typeface="Times New Roman"/>
        </a:defRPr>
      </a:lvl6pPr>
      <a:lvl7pPr marL="2235200" marR="40639"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
            <a:solidFill>
              <a:srgbClr val="000000"/>
            </a:solidFill>
          </a:uFill>
          <a:latin typeface="+mn-lt"/>
          <a:ea typeface="+mn-ea"/>
          <a:cs typeface="+mn-cs"/>
          <a:sym typeface="Times New Roman"/>
        </a:defRPr>
      </a:lvl7pPr>
      <a:lvl8pPr marL="2235200" marR="40639"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
            <a:solidFill>
              <a:srgbClr val="000000"/>
            </a:solidFill>
          </a:uFill>
          <a:latin typeface="+mn-lt"/>
          <a:ea typeface="+mn-ea"/>
          <a:cs typeface="+mn-cs"/>
          <a:sym typeface="Times New Roman"/>
        </a:defRPr>
      </a:lvl8pPr>
      <a:lvl9pPr marL="2235200" marR="40639"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
            <a:solidFill>
              <a:srgbClr val="000000"/>
            </a:solidFill>
          </a:uFill>
          <a:latin typeface="+mn-lt"/>
          <a:ea typeface="+mn-ea"/>
          <a:cs typeface="+mn-cs"/>
          <a:sym typeface="Times New Roman"/>
        </a:defRPr>
      </a:lvl9pPr>
    </p:bodyStyle>
    <p:otherStyle>
      <a:lvl1pPr marL="0" marR="0" indent="0" algn="ctr" defTabSz="457200" latinLnBrk="0">
        <a:lnSpc>
          <a:spcPct val="100000"/>
        </a:lnSpc>
        <a:spcBef>
          <a:spcPts val="0"/>
        </a:spcBef>
        <a:spcAft>
          <a:spcPts val="0"/>
        </a:spcAft>
        <a:buClrTx/>
        <a:buSzTx/>
        <a:buFontTx/>
        <a:buNone/>
        <a:tabLst/>
        <a:defRPr sz="1400" b="0" i="0" u="none" strike="noStrike" cap="none" spc="0" baseline="0">
          <a:solidFill>
            <a:schemeClr val="tx1"/>
          </a:solidFill>
          <a:uFill>
            <a:solidFill>
              <a:srgbClr val="000000"/>
            </a:solidFill>
          </a:uFill>
          <a:latin typeface="+mn-lt"/>
          <a:ea typeface="+mn-ea"/>
          <a:cs typeface="+mn-cs"/>
          <a:sym typeface="Times New Roman"/>
        </a:defRPr>
      </a:lvl1pPr>
      <a:lvl2pPr marL="0" marR="0" indent="228600" algn="ctr" defTabSz="457200" latinLnBrk="0">
        <a:lnSpc>
          <a:spcPct val="100000"/>
        </a:lnSpc>
        <a:spcBef>
          <a:spcPts val="0"/>
        </a:spcBef>
        <a:spcAft>
          <a:spcPts val="0"/>
        </a:spcAft>
        <a:buClrTx/>
        <a:buSzTx/>
        <a:buFontTx/>
        <a:buNone/>
        <a:tabLst/>
        <a:defRPr sz="1400" b="0" i="0" u="none" strike="noStrike" cap="none" spc="0" baseline="0">
          <a:solidFill>
            <a:schemeClr val="tx1"/>
          </a:solidFill>
          <a:uFill>
            <a:solidFill>
              <a:srgbClr val="000000"/>
            </a:solidFill>
          </a:uFill>
          <a:latin typeface="+mn-lt"/>
          <a:ea typeface="+mn-ea"/>
          <a:cs typeface="+mn-cs"/>
          <a:sym typeface="Times New Roman"/>
        </a:defRPr>
      </a:lvl2pPr>
      <a:lvl3pPr marL="0" marR="0" indent="457200" algn="ctr" defTabSz="457200" latinLnBrk="0">
        <a:lnSpc>
          <a:spcPct val="100000"/>
        </a:lnSpc>
        <a:spcBef>
          <a:spcPts val="0"/>
        </a:spcBef>
        <a:spcAft>
          <a:spcPts val="0"/>
        </a:spcAft>
        <a:buClrTx/>
        <a:buSzTx/>
        <a:buFontTx/>
        <a:buNone/>
        <a:tabLst/>
        <a:defRPr sz="1400" b="0" i="0" u="none" strike="noStrike" cap="none" spc="0" baseline="0">
          <a:solidFill>
            <a:schemeClr val="tx1"/>
          </a:solidFill>
          <a:uFill>
            <a:solidFill>
              <a:srgbClr val="000000"/>
            </a:solidFill>
          </a:uFill>
          <a:latin typeface="+mn-lt"/>
          <a:ea typeface="+mn-ea"/>
          <a:cs typeface="+mn-cs"/>
          <a:sym typeface="Times New Roman"/>
        </a:defRPr>
      </a:lvl3pPr>
      <a:lvl4pPr marL="0" marR="0" indent="685800" algn="ctr" defTabSz="457200" latinLnBrk="0">
        <a:lnSpc>
          <a:spcPct val="100000"/>
        </a:lnSpc>
        <a:spcBef>
          <a:spcPts val="0"/>
        </a:spcBef>
        <a:spcAft>
          <a:spcPts val="0"/>
        </a:spcAft>
        <a:buClrTx/>
        <a:buSzTx/>
        <a:buFontTx/>
        <a:buNone/>
        <a:tabLst/>
        <a:defRPr sz="1400" b="0" i="0" u="none" strike="noStrike" cap="none" spc="0" baseline="0">
          <a:solidFill>
            <a:schemeClr val="tx1"/>
          </a:solidFill>
          <a:uFill>
            <a:solidFill>
              <a:srgbClr val="000000"/>
            </a:solidFill>
          </a:uFill>
          <a:latin typeface="+mn-lt"/>
          <a:ea typeface="+mn-ea"/>
          <a:cs typeface="+mn-cs"/>
          <a:sym typeface="Times New Roman"/>
        </a:defRPr>
      </a:lvl4pPr>
      <a:lvl5pPr marL="0" marR="0" indent="914400" algn="ctr" defTabSz="457200" latinLnBrk="0">
        <a:lnSpc>
          <a:spcPct val="100000"/>
        </a:lnSpc>
        <a:spcBef>
          <a:spcPts val="0"/>
        </a:spcBef>
        <a:spcAft>
          <a:spcPts val="0"/>
        </a:spcAft>
        <a:buClrTx/>
        <a:buSzTx/>
        <a:buFontTx/>
        <a:buNone/>
        <a:tabLst/>
        <a:defRPr sz="1400" b="0" i="0" u="none" strike="noStrike" cap="none" spc="0" baseline="0">
          <a:solidFill>
            <a:schemeClr val="tx1"/>
          </a:solidFill>
          <a:uFill>
            <a:solidFill>
              <a:srgbClr val="000000"/>
            </a:solidFill>
          </a:uFill>
          <a:latin typeface="+mn-lt"/>
          <a:ea typeface="+mn-ea"/>
          <a:cs typeface="+mn-cs"/>
          <a:sym typeface="Times New Roman"/>
        </a:defRPr>
      </a:lvl5pPr>
      <a:lvl6pPr marL="0" marR="0" indent="1143000" algn="ctr" defTabSz="457200" latinLnBrk="0">
        <a:lnSpc>
          <a:spcPct val="100000"/>
        </a:lnSpc>
        <a:spcBef>
          <a:spcPts val="0"/>
        </a:spcBef>
        <a:spcAft>
          <a:spcPts val="0"/>
        </a:spcAft>
        <a:buClrTx/>
        <a:buSzTx/>
        <a:buFontTx/>
        <a:buNone/>
        <a:tabLst/>
        <a:defRPr sz="1400" b="0" i="0" u="none" strike="noStrike" cap="none" spc="0" baseline="0">
          <a:solidFill>
            <a:schemeClr val="tx1"/>
          </a:solidFill>
          <a:uFill>
            <a:solidFill>
              <a:srgbClr val="000000"/>
            </a:solidFill>
          </a:uFill>
          <a:latin typeface="+mn-lt"/>
          <a:ea typeface="+mn-ea"/>
          <a:cs typeface="+mn-cs"/>
          <a:sym typeface="Times New Roman"/>
        </a:defRPr>
      </a:lvl6pPr>
      <a:lvl7pPr marL="0" marR="0" indent="1371600" algn="ctr" defTabSz="457200" latinLnBrk="0">
        <a:lnSpc>
          <a:spcPct val="100000"/>
        </a:lnSpc>
        <a:spcBef>
          <a:spcPts val="0"/>
        </a:spcBef>
        <a:spcAft>
          <a:spcPts val="0"/>
        </a:spcAft>
        <a:buClrTx/>
        <a:buSzTx/>
        <a:buFontTx/>
        <a:buNone/>
        <a:tabLst/>
        <a:defRPr sz="1400" b="0" i="0" u="none" strike="noStrike" cap="none" spc="0" baseline="0">
          <a:solidFill>
            <a:schemeClr val="tx1"/>
          </a:solidFill>
          <a:uFill>
            <a:solidFill>
              <a:srgbClr val="000000"/>
            </a:solidFill>
          </a:uFill>
          <a:latin typeface="+mn-lt"/>
          <a:ea typeface="+mn-ea"/>
          <a:cs typeface="+mn-cs"/>
          <a:sym typeface="Times New Roman"/>
        </a:defRPr>
      </a:lvl7pPr>
      <a:lvl8pPr marL="0" marR="0" indent="1600200" algn="ctr" defTabSz="457200" latinLnBrk="0">
        <a:lnSpc>
          <a:spcPct val="100000"/>
        </a:lnSpc>
        <a:spcBef>
          <a:spcPts val="0"/>
        </a:spcBef>
        <a:spcAft>
          <a:spcPts val="0"/>
        </a:spcAft>
        <a:buClrTx/>
        <a:buSzTx/>
        <a:buFontTx/>
        <a:buNone/>
        <a:tabLst/>
        <a:defRPr sz="1400" b="0" i="0" u="none" strike="noStrike" cap="none" spc="0" baseline="0">
          <a:solidFill>
            <a:schemeClr val="tx1"/>
          </a:solidFill>
          <a:uFill>
            <a:solidFill>
              <a:srgbClr val="000000"/>
            </a:solidFill>
          </a:uFill>
          <a:latin typeface="+mn-lt"/>
          <a:ea typeface="+mn-ea"/>
          <a:cs typeface="+mn-cs"/>
          <a:sym typeface="Times New Roman"/>
        </a:defRPr>
      </a:lvl8pPr>
      <a:lvl9pPr marL="0" marR="0" indent="1828800" algn="ctr" defTabSz="457200" latinLnBrk="0">
        <a:lnSpc>
          <a:spcPct val="100000"/>
        </a:lnSpc>
        <a:spcBef>
          <a:spcPts val="0"/>
        </a:spcBef>
        <a:spcAft>
          <a:spcPts val="0"/>
        </a:spcAft>
        <a:buClrTx/>
        <a:buSzTx/>
        <a:buFontTx/>
        <a:buNone/>
        <a:tabLst/>
        <a:defRPr sz="1400" b="0" i="0" u="none" strike="noStrike" cap="none" spc="0" baseline="0">
          <a:solidFill>
            <a:schemeClr val="tx1"/>
          </a:solidFill>
          <a:uFill>
            <a:solidFill>
              <a:srgbClr val="000000"/>
            </a:solidFill>
          </a:uFill>
          <a:latin typeface="+mn-lt"/>
          <a:ea typeface="+mn-ea"/>
          <a:cs typeface="+mn-cs"/>
          <a:sym typeface="Times New Roman"/>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DD5A3E9-2F17-4FB3-9CC8-7D344475AA0B}"/>
              </a:ext>
            </a:extLst>
          </p:cNvPr>
          <p:cNvSpPr>
            <a:spLocks noGrp="1" noChangeArrowheads="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1027" name="Rectangle 3">
            <a:extLst>
              <a:ext uri="{FF2B5EF4-FFF2-40B4-BE49-F238E27FC236}">
                <a16:creationId xmlns:a16="http://schemas.microsoft.com/office/drawing/2014/main" id="{141793F3-5B29-4773-9D95-89B1812D9325}"/>
              </a:ext>
            </a:extLst>
          </p:cNvPr>
          <p:cNvSpPr>
            <a:spLocks noGrp="1" noChangeArrowheads="1"/>
          </p:cNvSpPr>
          <p:nvPr>
            <p:ph type="body" idx="1"/>
          </p:nvPr>
        </p:nvSpPr>
        <p:spPr bwMode="auto">
          <a:xfrm>
            <a:off x="495300" y="1600201"/>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1028" name="Rectangle 4">
            <a:extLst>
              <a:ext uri="{FF2B5EF4-FFF2-40B4-BE49-F238E27FC236}">
                <a16:creationId xmlns:a16="http://schemas.microsoft.com/office/drawing/2014/main" id="{0266DE9E-9F0F-475B-BE92-7316825BEA2C}"/>
              </a:ext>
            </a:extLst>
          </p:cNvPr>
          <p:cNvSpPr>
            <a:spLocks noGrp="1" noChangeArrowheads="1"/>
          </p:cNvSpPr>
          <p:nvPr>
            <p:ph type="dt" sz="half" idx="2"/>
          </p:nvPr>
        </p:nvSpPr>
        <p:spPr bwMode="auto">
          <a:xfrm>
            <a:off x="495300" y="6245225"/>
            <a:ext cx="23114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it-IT"/>
          </a:p>
        </p:txBody>
      </p:sp>
      <p:sp>
        <p:nvSpPr>
          <p:cNvPr id="1029" name="Rectangle 5">
            <a:extLst>
              <a:ext uri="{FF2B5EF4-FFF2-40B4-BE49-F238E27FC236}">
                <a16:creationId xmlns:a16="http://schemas.microsoft.com/office/drawing/2014/main" id="{B8AC15E0-47F6-4D71-B76B-D623309EE982}"/>
              </a:ext>
            </a:extLst>
          </p:cNvPr>
          <p:cNvSpPr>
            <a:spLocks noGrp="1" noChangeArrowheads="1"/>
          </p:cNvSpPr>
          <p:nvPr>
            <p:ph type="ftr" sz="quarter" idx="3"/>
          </p:nvPr>
        </p:nvSpPr>
        <p:spPr bwMode="auto">
          <a:xfrm>
            <a:off x="3384550" y="6245225"/>
            <a:ext cx="31369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it-IT"/>
          </a:p>
        </p:txBody>
      </p:sp>
      <p:sp>
        <p:nvSpPr>
          <p:cNvPr id="1030" name="Rectangle 6">
            <a:extLst>
              <a:ext uri="{FF2B5EF4-FFF2-40B4-BE49-F238E27FC236}">
                <a16:creationId xmlns:a16="http://schemas.microsoft.com/office/drawing/2014/main" id="{88124816-DEE5-40DA-8B7F-B4465D3E542B}"/>
              </a:ext>
            </a:extLst>
          </p:cNvPr>
          <p:cNvSpPr>
            <a:spLocks noGrp="1" noChangeArrowheads="1"/>
          </p:cNvSpPr>
          <p:nvPr>
            <p:ph type="sldNum" sz="quarter" idx="4"/>
          </p:nvPr>
        </p:nvSpPr>
        <p:spPr bwMode="auto">
          <a:xfrm>
            <a:off x="7099300" y="6245225"/>
            <a:ext cx="23114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54CCC9CD-A7C1-4CE8-AC70-D7FB1625745C}" type="slidenum">
              <a:rPr lang="it-IT" altLang="it-IT"/>
              <a:pPr/>
              <a:t>‹N›</a:t>
            </a:fld>
            <a:endParaRPr lang="it-IT" altLang="it-IT"/>
          </a:p>
        </p:txBody>
      </p:sp>
    </p:spTree>
    <p:extLst>
      <p:ext uri="{BB962C8B-B14F-4D97-AF65-F5344CB8AC3E}">
        <p14:creationId xmlns:p14="http://schemas.microsoft.com/office/powerpoint/2010/main" val="4137025656"/>
      </p:ext>
    </p:extLst>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 id="2147483664"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B75C0583-E91F-46C2-8FD5-787D2601BC2D}"/>
              </a:ext>
            </a:extLst>
          </p:cNvPr>
          <p:cNvSpPr>
            <a:spLocks noGrp="1" noChangeArrowheads="1"/>
          </p:cNvSpPr>
          <p:nvPr>
            <p:ph type="title"/>
          </p:nvPr>
        </p:nvSpPr>
        <p:spPr>
          <a:xfrm>
            <a:off x="838200" y="2286000"/>
            <a:ext cx="8229600" cy="1143000"/>
          </a:xfrm>
        </p:spPr>
        <p:txBody>
          <a:bodyPr/>
          <a:lstStyle/>
          <a:p>
            <a:pPr eaLnBrk="1" hangingPunct="1"/>
            <a:r>
              <a:rPr lang="it-IT" altLang="it-IT" sz="4800" b="1">
                <a:solidFill>
                  <a:srgbClr val="0000CC"/>
                </a:solidFill>
                <a:latin typeface="Comic Sans MS" panose="030F0702030302020204" pitchFamily="66" charset="0"/>
              </a:rPr>
              <a:t>Acidi e basi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 name="Numero diapositiva"/>
          <p:cNvSpPr txBox="1">
            <a:spLocks noGrp="1"/>
          </p:cNvSpPr>
          <p:nvPr>
            <p:ph type="sldNum" sz="quarter" idx="2"/>
          </p:nvPr>
        </p:nvSpPr>
        <p:spPr>
          <a:xfrm>
            <a:off x="9347200" y="152400"/>
            <a:ext cx="292100" cy="3429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10</a:t>
            </a:fld>
            <a:endParaRPr/>
          </a:p>
        </p:txBody>
      </p:sp>
      <p:sp>
        <p:nvSpPr>
          <p:cNvPr id="323" name="Esaminando il comportamento delle soluzioni acquose riguardo alla capacità di quest’ultime di condurre la corrente elettrica, si osserva che non tutte le sostanze conferiscono alle loro soluzioni acquose lo stesso comportamento. Infatti queste sostanze possono suddividersi in due classi:"/>
          <p:cNvSpPr txBox="1"/>
          <p:nvPr/>
        </p:nvSpPr>
        <p:spPr>
          <a:xfrm>
            <a:off x="577850" y="228600"/>
            <a:ext cx="8331200" cy="29337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buClr>
                <a:srgbClr val="000000"/>
              </a:buClr>
              <a:buFont typeface="Times New Roman"/>
              <a:defRPr sz="3000"/>
            </a:lvl1pPr>
          </a:lstStyle>
          <a:p>
            <a:r>
              <a:t>Esaminando il comportamento delle soluzioni acquose riguardo alla capacità di quest’ultime di condurre la corrente elettrica, si osserva che non tutte le sostanze conferiscono alle loro soluzioni acquose lo stesso comportamento. Infatti queste sostanze possono suddividersi in due classi:</a:t>
            </a:r>
          </a:p>
        </p:txBody>
      </p:sp>
      <p:sp>
        <p:nvSpPr>
          <p:cNvPr id="324" name="Elettroliti: producono soluzioni che conducono la corrente"/>
          <p:cNvSpPr txBox="1"/>
          <p:nvPr/>
        </p:nvSpPr>
        <p:spPr>
          <a:xfrm>
            <a:off x="742950" y="3276600"/>
            <a:ext cx="7848600" cy="10541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marL="1666239" indent="-1625600">
              <a:buClr>
                <a:srgbClr val="000000"/>
              </a:buClr>
              <a:buFont typeface="Times New Roman"/>
              <a:defRPr sz="3000"/>
            </a:lvl1pPr>
          </a:lstStyle>
          <a:p>
            <a:r>
              <a:t>Elettroliti: producono soluzioni che conducono la corrente</a:t>
            </a:r>
          </a:p>
        </p:txBody>
      </p:sp>
      <p:sp>
        <p:nvSpPr>
          <p:cNvPr id="325" name="Non elettroliti: producono soluzioni che non conducono la corrente"/>
          <p:cNvSpPr txBox="1"/>
          <p:nvPr/>
        </p:nvSpPr>
        <p:spPr>
          <a:xfrm>
            <a:off x="742950" y="4419600"/>
            <a:ext cx="8331200" cy="10541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marL="2428239" indent="-2387600">
              <a:buClr>
                <a:srgbClr val="000000"/>
              </a:buClr>
              <a:buFont typeface="Times New Roman"/>
              <a:defRPr sz="3000"/>
            </a:lvl1pPr>
          </a:lstStyle>
          <a:p>
            <a:r>
              <a:t>Non elettroliti: producono soluzioni che non conducono la corrente</a:t>
            </a:r>
          </a:p>
        </p:txBody>
      </p:sp>
      <p:sp>
        <p:nvSpPr>
          <p:cNvPr id="326" name="Fenomeno della dissociazione elettrolitica"/>
          <p:cNvSpPr txBox="1"/>
          <p:nvPr/>
        </p:nvSpPr>
        <p:spPr>
          <a:xfrm>
            <a:off x="660400" y="5715000"/>
            <a:ext cx="8331200" cy="5842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buClr>
                <a:srgbClr val="000000"/>
              </a:buClr>
              <a:buFont typeface="Times New Roman"/>
              <a:defRPr sz="3000"/>
            </a:lvl1pPr>
          </a:lstStyle>
          <a:p>
            <a:r>
              <a:t>Fenomeno della dissociazione elettrolitica</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9" presetClass="entr" fill="hold" grpId="1" nodeType="clickEffect">
                                  <p:stCondLst>
                                    <p:cond delay="0"/>
                                  </p:stCondLst>
                                  <p:iterate>
                                    <p:tmAbs val="0"/>
                                  </p:iterate>
                                  <p:childTnLst>
                                    <p:set>
                                      <p:cBhvr>
                                        <p:cTn id="6" fill="hold"/>
                                        <p:tgtEl>
                                          <p:spTgt spid="323"/>
                                        </p:tgtEl>
                                        <p:attrNameLst>
                                          <p:attrName>style.visibility</p:attrName>
                                        </p:attrNameLst>
                                      </p:cBhvr>
                                      <p:to>
                                        <p:strVal val="visible"/>
                                      </p:to>
                                    </p:set>
                                    <p:animEffect transition="in" filter="dissolve">
                                      <p:cBhvr>
                                        <p:cTn id="7" dur="500"/>
                                        <p:tgtEl>
                                          <p:spTgt spid="32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fill="hold" grpId="2" nodeType="clickEffect">
                                  <p:stCondLst>
                                    <p:cond delay="0"/>
                                  </p:stCondLst>
                                  <p:iterate>
                                    <p:tmAbs val="0"/>
                                  </p:iterate>
                                  <p:childTnLst>
                                    <p:set>
                                      <p:cBhvr>
                                        <p:cTn id="11" fill="hold"/>
                                        <p:tgtEl>
                                          <p:spTgt spid="324"/>
                                        </p:tgtEl>
                                        <p:attrNameLst>
                                          <p:attrName>style.visibility</p:attrName>
                                        </p:attrNameLst>
                                      </p:cBhvr>
                                      <p:to>
                                        <p:strVal val="visible"/>
                                      </p:to>
                                    </p:set>
                                    <p:animEffect transition="in" filter="dissolve">
                                      <p:cBhvr>
                                        <p:cTn id="12" dur="500"/>
                                        <p:tgtEl>
                                          <p:spTgt spid="32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fill="hold" grpId="3" nodeType="clickEffect">
                                  <p:stCondLst>
                                    <p:cond delay="0"/>
                                  </p:stCondLst>
                                  <p:iterate>
                                    <p:tmAbs val="0"/>
                                  </p:iterate>
                                  <p:childTnLst>
                                    <p:set>
                                      <p:cBhvr>
                                        <p:cTn id="16" fill="hold"/>
                                        <p:tgtEl>
                                          <p:spTgt spid="325"/>
                                        </p:tgtEl>
                                        <p:attrNameLst>
                                          <p:attrName>style.visibility</p:attrName>
                                        </p:attrNameLst>
                                      </p:cBhvr>
                                      <p:to>
                                        <p:strVal val="visible"/>
                                      </p:to>
                                    </p:set>
                                    <p:animEffect transition="in" filter="dissolve">
                                      <p:cBhvr>
                                        <p:cTn id="17" dur="500"/>
                                        <p:tgtEl>
                                          <p:spTgt spid="325"/>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fill="hold" grpId="4" nodeType="clickEffect">
                                  <p:stCondLst>
                                    <p:cond delay="0"/>
                                  </p:stCondLst>
                                  <p:iterate>
                                    <p:tmAbs val="0"/>
                                  </p:iterate>
                                  <p:childTnLst>
                                    <p:set>
                                      <p:cBhvr>
                                        <p:cTn id="21" fill="hold"/>
                                        <p:tgtEl>
                                          <p:spTgt spid="326"/>
                                        </p:tgtEl>
                                        <p:attrNameLst>
                                          <p:attrName>style.visibility</p:attrName>
                                        </p:attrNameLst>
                                      </p:cBhvr>
                                      <p:to>
                                        <p:strVal val="visible"/>
                                      </p:to>
                                    </p:set>
                                    <p:animEffect transition="in" filter="dissolve">
                                      <p:cBhvr>
                                        <p:cTn id="22" dur="500"/>
                                        <p:tgtEl>
                                          <p:spTgt spid="3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3" grpId="1" animBg="1" advAuto="0"/>
      <p:bldP spid="324" grpId="2" animBg="1" advAuto="0"/>
      <p:bldP spid="325" grpId="3" animBg="1" advAuto="0"/>
      <p:bldP spid="326" grpId="4" animBg="1" advAuto="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40224908-EBA5-4A47-A529-0AF9E9D3DC9D}"/>
              </a:ext>
            </a:extLst>
          </p:cNvPr>
          <p:cNvSpPr>
            <a:spLocks noChangeArrowheads="1"/>
          </p:cNvSpPr>
          <p:nvPr/>
        </p:nvSpPr>
        <p:spPr bwMode="auto">
          <a:xfrm>
            <a:off x="609600" y="1052513"/>
            <a:ext cx="9144000" cy="267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400" b="1" kern="1200">
                <a:solidFill>
                  <a:srgbClr val="FF0000"/>
                </a:solidFill>
                <a:uFillTx/>
                <a:latin typeface="Times New Roman" panose="02020603050405020304" pitchFamily="18" charset="0"/>
              </a:rPr>
              <a:t>Il prodotto della concentrazione di OH</a:t>
            </a:r>
            <a:r>
              <a:rPr lang="it-IT" altLang="it-IT" sz="2400" b="1" kern="1200" baseline="30000">
                <a:solidFill>
                  <a:srgbClr val="FF0000"/>
                </a:solidFill>
                <a:uFillTx/>
                <a:latin typeface="Times New Roman" panose="02020603050405020304" pitchFamily="18" charset="0"/>
              </a:rPr>
              <a:t>- </a:t>
            </a:r>
            <a:r>
              <a:rPr lang="it-IT" altLang="it-IT" sz="2400" b="1" kern="1200">
                <a:solidFill>
                  <a:srgbClr val="FF0000"/>
                </a:solidFill>
                <a:uFillTx/>
                <a:latin typeface="Times New Roman" panose="02020603050405020304" pitchFamily="18" charset="0"/>
              </a:rPr>
              <a:t>per quella dello ione H</a:t>
            </a:r>
            <a:r>
              <a:rPr lang="it-IT" altLang="it-IT" sz="2400" b="1" kern="1200" baseline="-30000">
                <a:solidFill>
                  <a:srgbClr val="FF0000"/>
                </a:solidFill>
                <a:uFillTx/>
                <a:latin typeface="Times New Roman" panose="02020603050405020304" pitchFamily="18" charset="0"/>
              </a:rPr>
              <a:t>3</a:t>
            </a:r>
            <a:r>
              <a:rPr lang="it-IT" altLang="it-IT" sz="2400" b="1" kern="1200">
                <a:solidFill>
                  <a:srgbClr val="FF0000"/>
                </a:solidFill>
                <a:uFillTx/>
                <a:latin typeface="Times New Roman" panose="02020603050405020304" pitchFamily="18" charset="0"/>
              </a:rPr>
              <a:t>O</a:t>
            </a:r>
            <a:r>
              <a:rPr lang="it-IT" altLang="it-IT" sz="2400" b="1" kern="1200" baseline="30000">
                <a:solidFill>
                  <a:srgbClr val="FF0000"/>
                </a:solidFill>
                <a:uFillTx/>
                <a:latin typeface="Times New Roman" panose="02020603050405020304" pitchFamily="18" charset="0"/>
              </a:rPr>
              <a:t>+</a:t>
            </a:r>
            <a:r>
              <a:rPr lang="it-IT" altLang="it-IT" sz="2400" b="1" kern="1200">
                <a:solidFill>
                  <a:srgbClr val="FF0000"/>
                </a:solidFill>
                <a:uFillTx/>
                <a:latin typeface="Times New Roman" panose="02020603050405020304" pitchFamily="18" charset="0"/>
              </a:rPr>
              <a:t> </a:t>
            </a:r>
          </a:p>
          <a:p>
            <a:pPr marL="0" marR="0" fontAlgn="base" hangingPunct="1">
              <a:spcBef>
                <a:spcPct val="0"/>
              </a:spcBef>
              <a:spcAft>
                <a:spcPct val="0"/>
              </a:spcAft>
              <a:buNone/>
            </a:pPr>
            <a:r>
              <a:rPr lang="it-IT" altLang="it-IT" sz="2400" b="1" kern="1200">
                <a:solidFill>
                  <a:srgbClr val="FF0000"/>
                </a:solidFill>
                <a:uFillTx/>
                <a:latin typeface="Times New Roman" panose="02020603050405020304" pitchFamily="18" charset="0"/>
              </a:rPr>
              <a:t>in una qualunque soluzione acquosa è costante a temperatura costante. </a:t>
            </a:r>
            <a:br>
              <a:rPr lang="it-IT" altLang="it-IT" sz="2400" b="1" kern="1200">
                <a:solidFill>
                  <a:srgbClr val="FF0000"/>
                </a:solidFill>
                <a:uFillTx/>
                <a:latin typeface="Times New Roman" panose="02020603050405020304" pitchFamily="18" charset="0"/>
              </a:rPr>
            </a:br>
            <a:r>
              <a:rPr lang="it-IT" altLang="it-IT" sz="2400" b="1" kern="1200">
                <a:solidFill>
                  <a:srgbClr val="FF0000"/>
                </a:solidFill>
                <a:uFillTx/>
                <a:latin typeface="Times New Roman" panose="02020603050405020304" pitchFamily="18" charset="0"/>
              </a:rPr>
              <a:t>Esso corrisponde alla costante dell'equilibrio di autoprotolisi dell'acqua che a 25°C è uguale a 1.0 </a:t>
            </a:r>
            <a:r>
              <a:rPr lang="it-IT" altLang="it-IT" sz="2400" kern="1200">
                <a:solidFill>
                  <a:srgbClr val="FF0000"/>
                </a:solidFill>
                <a:uFillTx/>
                <a:latin typeface="Times New Roman" panose="02020603050405020304" pitchFamily="18" charset="0"/>
              </a:rPr>
              <a:t>x</a:t>
            </a:r>
            <a:r>
              <a:rPr lang="it-IT" altLang="it-IT" sz="2400" b="1" kern="1200">
                <a:solidFill>
                  <a:srgbClr val="FF0000"/>
                </a:solidFill>
                <a:uFillTx/>
                <a:latin typeface="Times New Roman" panose="02020603050405020304" pitchFamily="18" charset="0"/>
              </a:rPr>
              <a:t> 10</a:t>
            </a:r>
            <a:r>
              <a:rPr lang="it-IT" altLang="it-IT" sz="2400" b="1" kern="1200" baseline="30000">
                <a:solidFill>
                  <a:srgbClr val="FF0000"/>
                </a:solidFill>
                <a:uFillTx/>
                <a:latin typeface="Times New Roman" panose="02020603050405020304" pitchFamily="18" charset="0"/>
              </a:rPr>
              <a:t>-14</a:t>
            </a:r>
            <a:r>
              <a:rPr lang="it-IT" altLang="it-IT" sz="2400" b="1" kern="1200">
                <a:solidFill>
                  <a:srgbClr val="FF0000"/>
                </a:solidFill>
                <a:uFillTx/>
                <a:latin typeface="Times New Roman" panose="02020603050405020304" pitchFamily="18" charset="0"/>
              </a:rPr>
              <a:t>.</a:t>
            </a:r>
          </a:p>
          <a:p>
            <a:pPr marL="0" marR="0" fontAlgn="base" hangingPunct="1">
              <a:spcBef>
                <a:spcPct val="0"/>
              </a:spcBef>
              <a:spcAft>
                <a:spcPct val="0"/>
              </a:spcAft>
              <a:buNone/>
            </a:pPr>
            <a:endParaRPr lang="it-IT" altLang="it-IT" sz="2400" b="1" kern="1200">
              <a:solidFill>
                <a:srgbClr val="FF0000"/>
              </a:solidFill>
              <a:uFillTx/>
              <a:latin typeface="Times New Roman" panose="02020603050405020304" pitchFamily="18" charset="0"/>
            </a:endParaRPr>
          </a:p>
          <a:p>
            <a:pPr marL="0" marR="0" eaLnBrk="0" fontAlgn="base">
              <a:spcBef>
                <a:spcPct val="0"/>
              </a:spcBef>
              <a:spcAft>
                <a:spcPct val="0"/>
              </a:spcAft>
              <a:buNone/>
            </a:pPr>
            <a:endParaRPr lang="it-IT" altLang="it-IT" sz="2400" b="1" kern="1200">
              <a:solidFill>
                <a:srgbClr val="FF0000"/>
              </a:solidFill>
              <a:uFillTx/>
              <a:latin typeface="Times New Roman" panose="02020603050405020304" pitchFamily="18" charset="0"/>
            </a:endParaRPr>
          </a:p>
        </p:txBody>
      </p:sp>
      <p:sp>
        <p:nvSpPr>
          <p:cNvPr id="16387" name="Text Box 3">
            <a:extLst>
              <a:ext uri="{FF2B5EF4-FFF2-40B4-BE49-F238E27FC236}">
                <a16:creationId xmlns:a16="http://schemas.microsoft.com/office/drawing/2014/main" id="{86382F09-38BB-442D-AF22-2D2545A8F87C}"/>
              </a:ext>
            </a:extLst>
          </p:cNvPr>
          <p:cNvSpPr txBox="1">
            <a:spLocks noChangeArrowheads="1"/>
          </p:cNvSpPr>
          <p:nvPr/>
        </p:nvSpPr>
        <p:spPr bwMode="auto">
          <a:xfrm>
            <a:off x="609600" y="5934076"/>
            <a:ext cx="51514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800" b="1" kern="1200">
                <a:solidFill>
                  <a:srgbClr val="000000"/>
                </a:solidFill>
                <a:uFillTx/>
                <a:latin typeface="Times New Roman" panose="02020603050405020304" pitchFamily="18" charset="0"/>
              </a:rPr>
              <a:t>K</a:t>
            </a:r>
            <a:r>
              <a:rPr lang="it-IT" altLang="it-IT" sz="2800" b="1" kern="1200" baseline="-25000">
                <a:solidFill>
                  <a:srgbClr val="000000"/>
                </a:solidFill>
                <a:uFillTx/>
                <a:latin typeface="Times New Roman" panose="02020603050405020304" pitchFamily="18" charset="0"/>
              </a:rPr>
              <a:t>w</a:t>
            </a:r>
            <a:r>
              <a:rPr lang="it-IT" altLang="it-IT" sz="2800" b="1" kern="1200">
                <a:solidFill>
                  <a:srgbClr val="000000"/>
                </a:solidFill>
                <a:uFillTx/>
                <a:latin typeface="Times New Roman" panose="02020603050405020304" pitchFamily="18" charset="0"/>
              </a:rPr>
              <a:t> = [ H</a:t>
            </a:r>
            <a:r>
              <a:rPr lang="it-IT" altLang="it-IT" sz="2800" b="1" kern="1200" baseline="-25000">
                <a:solidFill>
                  <a:srgbClr val="000000"/>
                </a:solidFill>
                <a:uFillTx/>
                <a:latin typeface="Times New Roman" panose="02020603050405020304" pitchFamily="18" charset="0"/>
              </a:rPr>
              <a:t>3</a:t>
            </a:r>
            <a:r>
              <a:rPr lang="it-IT" altLang="it-IT" sz="2800" b="1" kern="1200">
                <a:solidFill>
                  <a:srgbClr val="000000"/>
                </a:solidFill>
                <a:uFillTx/>
                <a:latin typeface="Times New Roman" panose="02020603050405020304" pitchFamily="18" charset="0"/>
              </a:rPr>
              <a:t>O</a:t>
            </a:r>
            <a:r>
              <a:rPr lang="it-IT" altLang="it-IT" sz="2800" b="1" kern="1200" baseline="30000">
                <a:solidFill>
                  <a:srgbClr val="000000"/>
                </a:solidFill>
                <a:uFillTx/>
                <a:latin typeface="Times New Roman" panose="02020603050405020304" pitchFamily="18" charset="0"/>
              </a:rPr>
              <a:t>+</a:t>
            </a:r>
            <a:r>
              <a:rPr lang="it-IT" altLang="it-IT" sz="2800" b="1" kern="1200">
                <a:solidFill>
                  <a:srgbClr val="000000"/>
                </a:solidFill>
                <a:uFillTx/>
                <a:latin typeface="Times New Roman" panose="02020603050405020304" pitchFamily="18" charset="0"/>
              </a:rPr>
              <a:t> ] [ OH</a:t>
            </a:r>
            <a:r>
              <a:rPr lang="it-IT" altLang="it-IT" sz="2800" b="1" kern="1200" baseline="30000">
                <a:solidFill>
                  <a:srgbClr val="000000"/>
                </a:solidFill>
                <a:uFillTx/>
                <a:latin typeface="Times New Roman" panose="02020603050405020304" pitchFamily="18" charset="0"/>
              </a:rPr>
              <a:t>-</a:t>
            </a:r>
            <a:r>
              <a:rPr lang="it-IT" altLang="it-IT" sz="2800" b="1" kern="1200">
                <a:solidFill>
                  <a:srgbClr val="000000"/>
                </a:solidFill>
                <a:uFillTx/>
                <a:latin typeface="Times New Roman" panose="02020603050405020304" pitchFamily="18" charset="0"/>
              </a:rPr>
              <a:t>] = 1.0 x 10</a:t>
            </a:r>
            <a:r>
              <a:rPr lang="it-IT" altLang="it-IT" sz="2800" b="1" kern="1200" baseline="30000">
                <a:solidFill>
                  <a:srgbClr val="000000"/>
                </a:solidFill>
                <a:uFillTx/>
                <a:latin typeface="Times New Roman" panose="02020603050405020304" pitchFamily="18" charset="0"/>
              </a:rPr>
              <a:t>-14</a:t>
            </a:r>
          </a:p>
        </p:txBody>
      </p:sp>
      <p:sp>
        <p:nvSpPr>
          <p:cNvPr id="16388" name="Rectangle 4">
            <a:extLst>
              <a:ext uri="{FF2B5EF4-FFF2-40B4-BE49-F238E27FC236}">
                <a16:creationId xmlns:a16="http://schemas.microsoft.com/office/drawing/2014/main" id="{003D55F7-3C1C-4EBD-A778-665118971203}"/>
              </a:ext>
            </a:extLst>
          </p:cNvPr>
          <p:cNvSpPr>
            <a:spLocks noChangeArrowheads="1"/>
          </p:cNvSpPr>
          <p:nvPr/>
        </p:nvSpPr>
        <p:spPr bwMode="auto">
          <a:xfrm>
            <a:off x="762000" y="0"/>
            <a:ext cx="8458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algn="ctr" fontAlgn="base" hangingPunct="1">
              <a:spcBef>
                <a:spcPct val="0"/>
              </a:spcBef>
              <a:spcAft>
                <a:spcPct val="0"/>
              </a:spcAft>
              <a:buNone/>
            </a:pPr>
            <a:r>
              <a:rPr lang="it-IT" altLang="it-IT" sz="4000" kern="1200">
                <a:solidFill>
                  <a:srgbClr val="0000CC"/>
                </a:solidFill>
                <a:uFillTx/>
                <a:latin typeface="Comic Sans MS" panose="030F0702030302020204" pitchFamily="66" charset="0"/>
              </a:rPr>
              <a:t>L’autoprotolisi dell’acqua</a:t>
            </a:r>
            <a:endParaRPr lang="it-IT" altLang="it-IT" sz="4000" i="1" kern="1200">
              <a:solidFill>
                <a:srgbClr val="0000CC"/>
              </a:solidFill>
              <a:uFillTx/>
              <a:latin typeface="Comic Sans MS" panose="030F0702030302020204" pitchFamily="66" charset="0"/>
            </a:endParaRPr>
          </a:p>
        </p:txBody>
      </p:sp>
      <p:sp>
        <p:nvSpPr>
          <p:cNvPr id="16389" name="Text Box 5">
            <a:extLst>
              <a:ext uri="{FF2B5EF4-FFF2-40B4-BE49-F238E27FC236}">
                <a16:creationId xmlns:a16="http://schemas.microsoft.com/office/drawing/2014/main" id="{A48236D7-391E-4E3C-885D-C6E950743D23}"/>
              </a:ext>
            </a:extLst>
          </p:cNvPr>
          <p:cNvSpPr txBox="1">
            <a:spLocks noChangeArrowheads="1"/>
          </p:cNvSpPr>
          <p:nvPr/>
        </p:nvSpPr>
        <p:spPr bwMode="auto">
          <a:xfrm>
            <a:off x="2289176" y="3552826"/>
            <a:ext cx="52482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800" b="1" kern="1200">
                <a:solidFill>
                  <a:srgbClr val="000000"/>
                </a:solidFill>
                <a:uFillTx/>
                <a:latin typeface="Times New Roman" panose="02020603050405020304" pitchFamily="18" charset="0"/>
              </a:rPr>
              <a:t>H</a:t>
            </a:r>
            <a:r>
              <a:rPr lang="it-IT" altLang="it-IT" sz="2800" b="1" kern="1200" baseline="-25000">
                <a:solidFill>
                  <a:srgbClr val="000000"/>
                </a:solidFill>
                <a:uFillTx/>
                <a:latin typeface="Times New Roman" panose="02020603050405020304" pitchFamily="18" charset="0"/>
              </a:rPr>
              <a:t>2</a:t>
            </a:r>
            <a:r>
              <a:rPr lang="it-IT" altLang="it-IT" sz="2800" b="1" kern="1200">
                <a:solidFill>
                  <a:srgbClr val="000000"/>
                </a:solidFill>
                <a:uFillTx/>
                <a:latin typeface="Times New Roman" panose="02020603050405020304" pitchFamily="18" charset="0"/>
              </a:rPr>
              <a:t>O + H</a:t>
            </a:r>
            <a:r>
              <a:rPr lang="it-IT" altLang="it-IT" sz="2800" b="1" kern="1200" baseline="-25000">
                <a:solidFill>
                  <a:srgbClr val="000000"/>
                </a:solidFill>
                <a:uFillTx/>
                <a:latin typeface="Times New Roman" panose="02020603050405020304" pitchFamily="18" charset="0"/>
              </a:rPr>
              <a:t>2</a:t>
            </a:r>
            <a:r>
              <a:rPr lang="it-IT" altLang="it-IT" sz="2800" b="1" kern="1200">
                <a:solidFill>
                  <a:srgbClr val="000000"/>
                </a:solidFill>
                <a:uFillTx/>
                <a:latin typeface="Times New Roman" panose="02020603050405020304" pitchFamily="18" charset="0"/>
              </a:rPr>
              <a:t>O                 H</a:t>
            </a:r>
            <a:r>
              <a:rPr lang="it-IT" altLang="it-IT" sz="2800" b="1" kern="1200" baseline="-25000">
                <a:solidFill>
                  <a:srgbClr val="000000"/>
                </a:solidFill>
                <a:uFillTx/>
                <a:latin typeface="Times New Roman" panose="02020603050405020304" pitchFamily="18" charset="0"/>
              </a:rPr>
              <a:t>3</a:t>
            </a:r>
            <a:r>
              <a:rPr lang="it-IT" altLang="it-IT" sz="2800" b="1" kern="1200">
                <a:solidFill>
                  <a:srgbClr val="000000"/>
                </a:solidFill>
                <a:uFillTx/>
                <a:latin typeface="Times New Roman" panose="02020603050405020304" pitchFamily="18" charset="0"/>
              </a:rPr>
              <a:t>O</a:t>
            </a:r>
            <a:r>
              <a:rPr lang="it-IT" altLang="it-IT" sz="2800" b="1" kern="1200" baseline="30000">
                <a:solidFill>
                  <a:srgbClr val="000000"/>
                </a:solidFill>
                <a:uFillTx/>
                <a:latin typeface="Times New Roman" panose="02020603050405020304" pitchFamily="18" charset="0"/>
              </a:rPr>
              <a:t>+</a:t>
            </a:r>
            <a:r>
              <a:rPr lang="it-IT" altLang="it-IT" sz="2800" b="1" kern="1200">
                <a:solidFill>
                  <a:srgbClr val="000000"/>
                </a:solidFill>
                <a:uFillTx/>
                <a:latin typeface="Times New Roman" panose="02020603050405020304" pitchFamily="18" charset="0"/>
              </a:rPr>
              <a:t> + OH</a:t>
            </a:r>
            <a:r>
              <a:rPr lang="it-IT" altLang="it-IT" sz="2800" b="1" kern="1200" baseline="30000">
                <a:solidFill>
                  <a:srgbClr val="000000"/>
                </a:solidFill>
                <a:uFillTx/>
                <a:latin typeface="Times New Roman" panose="02020603050405020304" pitchFamily="18" charset="0"/>
              </a:rPr>
              <a:t>-</a:t>
            </a:r>
          </a:p>
        </p:txBody>
      </p:sp>
      <p:sp>
        <p:nvSpPr>
          <p:cNvPr id="16390" name="Line 6">
            <a:extLst>
              <a:ext uri="{FF2B5EF4-FFF2-40B4-BE49-F238E27FC236}">
                <a16:creationId xmlns:a16="http://schemas.microsoft.com/office/drawing/2014/main" id="{9B8044AA-EB64-4231-8F63-FB1810257E7F}"/>
              </a:ext>
            </a:extLst>
          </p:cNvPr>
          <p:cNvSpPr>
            <a:spLocks noChangeShapeType="1"/>
          </p:cNvSpPr>
          <p:nvPr/>
        </p:nvSpPr>
        <p:spPr bwMode="auto">
          <a:xfrm>
            <a:off x="4348163" y="3843338"/>
            <a:ext cx="1143000"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marL="0" marR="0" eaLnBrk="0" fontAlgn="base">
              <a:spcBef>
                <a:spcPct val="0"/>
              </a:spcBef>
              <a:spcAft>
                <a:spcPct val="0"/>
              </a:spcAft>
            </a:pPr>
            <a:endParaRPr lang="it-IT" sz="1800" kern="1200">
              <a:uFillTx/>
              <a:latin typeface="Arial" panose="020B0604020202020204" pitchFamily="34" charset="0"/>
            </a:endParaRPr>
          </a:p>
        </p:txBody>
      </p:sp>
      <p:pic>
        <p:nvPicPr>
          <p:cNvPr id="16391" name="Picture 9">
            <a:extLst>
              <a:ext uri="{FF2B5EF4-FFF2-40B4-BE49-F238E27FC236}">
                <a16:creationId xmlns:a16="http://schemas.microsoft.com/office/drawing/2014/main" id="{DBA39D7B-0DFB-46AC-B197-EBBC45205F18}"/>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928813" y="4454525"/>
            <a:ext cx="6553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2" name="Line 10">
            <a:extLst>
              <a:ext uri="{FF2B5EF4-FFF2-40B4-BE49-F238E27FC236}">
                <a16:creationId xmlns:a16="http://schemas.microsoft.com/office/drawing/2014/main" id="{A1E4B817-2B65-45F0-88C2-90568B6A40A6}"/>
              </a:ext>
            </a:extLst>
          </p:cNvPr>
          <p:cNvSpPr>
            <a:spLocks noChangeShapeType="1"/>
          </p:cNvSpPr>
          <p:nvPr/>
        </p:nvSpPr>
        <p:spPr bwMode="auto">
          <a:xfrm flipH="1">
            <a:off x="4389438" y="3716338"/>
            <a:ext cx="1008062"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marL="0" marR="0" eaLnBrk="0" fontAlgn="base">
              <a:spcBef>
                <a:spcPct val="0"/>
              </a:spcBef>
              <a:spcAft>
                <a:spcPct val="0"/>
              </a:spcAft>
            </a:pPr>
            <a:endParaRPr lang="it-IT" sz="1800" kern="1200">
              <a:uFillTx/>
              <a:latin typeface="Arial" panose="020B0604020202020204" pitchFamily="34" charset="0"/>
            </a:endParaRPr>
          </a:p>
        </p:txBody>
      </p:sp>
      <p:cxnSp>
        <p:nvCxnSpPr>
          <p:cNvPr id="3" name="Connettore 2 2">
            <a:extLst>
              <a:ext uri="{FF2B5EF4-FFF2-40B4-BE49-F238E27FC236}">
                <a16:creationId xmlns:a16="http://schemas.microsoft.com/office/drawing/2014/main" id="{D5CB5BD5-582F-4217-BFD7-A8D8AD78D280}"/>
              </a:ext>
            </a:extLst>
          </p:cNvPr>
          <p:cNvCxnSpPr/>
          <p:nvPr/>
        </p:nvCxnSpPr>
        <p:spPr>
          <a:xfrm flipH="1">
            <a:off x="6118225" y="3284539"/>
            <a:ext cx="287338" cy="268287"/>
          </a:xfrm>
          <a:prstGeom prst="straightConnector1">
            <a:avLst/>
          </a:prstGeom>
          <a:ln w="28575">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16394" name="CasellaDiTesto 3">
            <a:extLst>
              <a:ext uri="{FF2B5EF4-FFF2-40B4-BE49-F238E27FC236}">
                <a16:creationId xmlns:a16="http://schemas.microsoft.com/office/drawing/2014/main" id="{A198C19B-268E-447E-9E79-3A2079BD5422}"/>
              </a:ext>
            </a:extLst>
          </p:cNvPr>
          <p:cNvSpPr txBox="1">
            <a:spLocks noChangeArrowheads="1"/>
          </p:cNvSpPr>
          <p:nvPr/>
        </p:nvSpPr>
        <p:spPr bwMode="auto">
          <a:xfrm>
            <a:off x="6189663" y="2924175"/>
            <a:ext cx="18335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1800" kern="1200">
                <a:solidFill>
                  <a:srgbClr val="000000"/>
                </a:solidFill>
                <a:uFillTx/>
                <a:latin typeface="Comic Sans MS" panose="030F0702030302020204" pitchFamily="66" charset="0"/>
              </a:rPr>
              <a:t>Ione idrossonio</a:t>
            </a:r>
          </a:p>
        </p:txBody>
      </p:sp>
      <p:cxnSp>
        <p:nvCxnSpPr>
          <p:cNvPr id="6" name="Connettore 2 5">
            <a:extLst>
              <a:ext uri="{FF2B5EF4-FFF2-40B4-BE49-F238E27FC236}">
                <a16:creationId xmlns:a16="http://schemas.microsoft.com/office/drawing/2014/main" id="{34A79BFB-9A8B-4479-8230-651FD59FA2E4}"/>
              </a:ext>
            </a:extLst>
          </p:cNvPr>
          <p:cNvCxnSpPr/>
          <p:nvPr/>
        </p:nvCxnSpPr>
        <p:spPr>
          <a:xfrm flipH="1">
            <a:off x="7413626" y="3716338"/>
            <a:ext cx="466725" cy="144462"/>
          </a:xfrm>
          <a:prstGeom prst="straightConnector1">
            <a:avLst/>
          </a:prstGeom>
          <a:ln w="28575">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16396" name="CasellaDiTesto 14">
            <a:extLst>
              <a:ext uri="{FF2B5EF4-FFF2-40B4-BE49-F238E27FC236}">
                <a16:creationId xmlns:a16="http://schemas.microsoft.com/office/drawing/2014/main" id="{F9CED2DF-CF68-45C6-A0C0-77C14A998AC5}"/>
              </a:ext>
            </a:extLst>
          </p:cNvPr>
          <p:cNvSpPr txBox="1">
            <a:spLocks noChangeArrowheads="1"/>
          </p:cNvSpPr>
          <p:nvPr/>
        </p:nvSpPr>
        <p:spPr bwMode="auto">
          <a:xfrm>
            <a:off x="7635875" y="3414713"/>
            <a:ext cx="17287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1800" kern="1200">
                <a:solidFill>
                  <a:srgbClr val="000000"/>
                </a:solidFill>
                <a:uFillTx/>
                <a:latin typeface="Comic Sans MS" panose="030F0702030302020204" pitchFamily="66" charset="0"/>
              </a:rPr>
              <a:t>Ione idrossido</a:t>
            </a:r>
          </a:p>
        </p:txBody>
      </p:sp>
      <p:sp>
        <p:nvSpPr>
          <p:cNvPr id="9" name="Parentesi graffa aperta 8">
            <a:extLst>
              <a:ext uri="{FF2B5EF4-FFF2-40B4-BE49-F238E27FC236}">
                <a16:creationId xmlns:a16="http://schemas.microsoft.com/office/drawing/2014/main" id="{76D6E795-C762-427C-9533-5FE5EDB4BBE2}"/>
              </a:ext>
            </a:extLst>
          </p:cNvPr>
          <p:cNvSpPr/>
          <p:nvPr/>
        </p:nvSpPr>
        <p:spPr>
          <a:xfrm>
            <a:off x="5816601" y="5732464"/>
            <a:ext cx="492125" cy="936625"/>
          </a:xfrm>
          <a:prstGeom prst="leftBrace">
            <a:avLst>
              <a:gd name="adj1" fmla="val 28258"/>
              <a:gd name="adj2" fmla="val 51163"/>
            </a:avLst>
          </a:prstGeom>
          <a:ln w="19050">
            <a:solidFill>
              <a:schemeClr val="tx2"/>
            </a:solidFill>
          </a:ln>
        </p:spPr>
        <p:style>
          <a:lnRef idx="1">
            <a:schemeClr val="accent1"/>
          </a:lnRef>
          <a:fillRef idx="0">
            <a:schemeClr val="accent1"/>
          </a:fillRef>
          <a:effectRef idx="0">
            <a:schemeClr val="accent1"/>
          </a:effectRef>
          <a:fontRef idx="minor">
            <a:schemeClr val="tx1"/>
          </a:fontRef>
        </p:style>
        <p:txBody>
          <a:bodyPr anchor="ctr"/>
          <a:lstStyle/>
          <a:p>
            <a:pPr marL="0" marR="0" algn="ctr" fontAlgn="base" hangingPunct="1">
              <a:spcBef>
                <a:spcPct val="0"/>
              </a:spcBef>
              <a:spcAft>
                <a:spcPct val="0"/>
              </a:spcAft>
              <a:defRPr/>
            </a:pPr>
            <a:endParaRPr lang="it-IT" sz="1800" kern="1200">
              <a:solidFill>
                <a:srgbClr val="000000"/>
              </a:solidFill>
              <a:uFillTx/>
              <a:latin typeface="Arial"/>
            </a:endParaRPr>
          </a:p>
        </p:txBody>
      </p:sp>
      <p:sp>
        <p:nvSpPr>
          <p:cNvPr id="16398" name="Rettangolo 9">
            <a:extLst>
              <a:ext uri="{FF2B5EF4-FFF2-40B4-BE49-F238E27FC236}">
                <a16:creationId xmlns:a16="http://schemas.microsoft.com/office/drawing/2014/main" id="{4BA4BF84-6553-434C-B8FF-A578631B88D1}"/>
              </a:ext>
            </a:extLst>
          </p:cNvPr>
          <p:cNvSpPr>
            <a:spLocks noChangeArrowheads="1"/>
          </p:cNvSpPr>
          <p:nvPr/>
        </p:nvSpPr>
        <p:spPr bwMode="auto">
          <a:xfrm>
            <a:off x="6251576" y="5684838"/>
            <a:ext cx="236061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1800" b="1" kern="1200">
                <a:solidFill>
                  <a:srgbClr val="000000"/>
                </a:solidFill>
                <a:uFillTx/>
                <a:latin typeface="Times New Roman" panose="02020603050405020304" pitchFamily="18" charset="0"/>
              </a:rPr>
              <a:t>[ H</a:t>
            </a:r>
            <a:r>
              <a:rPr lang="it-IT" altLang="it-IT" sz="1800" b="1" kern="1200" baseline="-25000">
                <a:solidFill>
                  <a:srgbClr val="000000"/>
                </a:solidFill>
                <a:uFillTx/>
                <a:latin typeface="Times New Roman" panose="02020603050405020304" pitchFamily="18" charset="0"/>
              </a:rPr>
              <a:t>3</a:t>
            </a:r>
            <a:r>
              <a:rPr lang="it-IT" altLang="it-IT" sz="1800" b="1" kern="1200">
                <a:solidFill>
                  <a:srgbClr val="000000"/>
                </a:solidFill>
                <a:uFillTx/>
                <a:latin typeface="Times New Roman" panose="02020603050405020304" pitchFamily="18" charset="0"/>
              </a:rPr>
              <a:t>O</a:t>
            </a:r>
            <a:r>
              <a:rPr lang="it-IT" altLang="it-IT" sz="1800" b="1" kern="1200" baseline="30000">
                <a:solidFill>
                  <a:srgbClr val="000000"/>
                </a:solidFill>
                <a:uFillTx/>
                <a:latin typeface="Times New Roman" panose="02020603050405020304" pitchFamily="18" charset="0"/>
              </a:rPr>
              <a:t>+</a:t>
            </a:r>
            <a:r>
              <a:rPr lang="it-IT" altLang="it-IT" sz="1800" b="1" kern="1200">
                <a:solidFill>
                  <a:srgbClr val="000000"/>
                </a:solidFill>
                <a:uFillTx/>
                <a:latin typeface="Times New Roman" panose="02020603050405020304" pitchFamily="18" charset="0"/>
              </a:rPr>
              <a:t> ] = 1.0 x 10</a:t>
            </a:r>
            <a:r>
              <a:rPr lang="it-IT" altLang="it-IT" sz="1800" b="1" kern="1200" baseline="30000">
                <a:solidFill>
                  <a:srgbClr val="000000"/>
                </a:solidFill>
                <a:uFillTx/>
                <a:latin typeface="Times New Roman" panose="02020603050405020304" pitchFamily="18" charset="0"/>
              </a:rPr>
              <a:t>-7 </a:t>
            </a:r>
            <a:r>
              <a:rPr lang="it-IT" altLang="it-IT" sz="1800" b="1" kern="1200">
                <a:solidFill>
                  <a:srgbClr val="000000"/>
                </a:solidFill>
                <a:uFillTx/>
                <a:latin typeface="Times New Roman" panose="02020603050405020304" pitchFamily="18" charset="0"/>
              </a:rPr>
              <a:t>M</a:t>
            </a:r>
          </a:p>
          <a:p>
            <a:pPr marL="0" marR="0" fontAlgn="base" hangingPunct="1">
              <a:spcBef>
                <a:spcPct val="0"/>
              </a:spcBef>
              <a:spcAft>
                <a:spcPct val="0"/>
              </a:spcAft>
              <a:buNone/>
            </a:pPr>
            <a:endParaRPr lang="it-IT" altLang="it-IT" sz="1800" b="1" kern="1200">
              <a:solidFill>
                <a:srgbClr val="000000"/>
              </a:solidFill>
              <a:uFillTx/>
              <a:latin typeface="Times New Roman" panose="02020603050405020304" pitchFamily="18" charset="0"/>
            </a:endParaRPr>
          </a:p>
          <a:p>
            <a:pPr marL="0" marR="0" fontAlgn="base" hangingPunct="1">
              <a:spcBef>
                <a:spcPct val="0"/>
              </a:spcBef>
              <a:spcAft>
                <a:spcPct val="0"/>
              </a:spcAft>
              <a:buNone/>
            </a:pPr>
            <a:r>
              <a:rPr lang="it-IT" altLang="it-IT" sz="1800" b="1" kern="1200">
                <a:solidFill>
                  <a:srgbClr val="000000"/>
                </a:solidFill>
                <a:uFillTx/>
                <a:latin typeface="Times New Roman" panose="02020603050405020304" pitchFamily="18" charset="0"/>
              </a:rPr>
              <a:t>[ OH</a:t>
            </a:r>
            <a:r>
              <a:rPr lang="it-IT" altLang="it-IT" sz="1800" b="1" kern="1200" baseline="30000">
                <a:solidFill>
                  <a:srgbClr val="000000"/>
                </a:solidFill>
                <a:uFillTx/>
                <a:latin typeface="Times New Roman" panose="02020603050405020304" pitchFamily="18" charset="0"/>
              </a:rPr>
              <a:t>-</a:t>
            </a:r>
            <a:r>
              <a:rPr lang="it-IT" altLang="it-IT" sz="1800" b="1" kern="1200">
                <a:solidFill>
                  <a:srgbClr val="000000"/>
                </a:solidFill>
                <a:uFillTx/>
                <a:latin typeface="Times New Roman" panose="02020603050405020304" pitchFamily="18" charset="0"/>
              </a:rPr>
              <a:t> ] = 1.0 x 10</a:t>
            </a:r>
            <a:r>
              <a:rPr lang="it-IT" altLang="it-IT" sz="1800" b="1" kern="1200" baseline="30000">
                <a:solidFill>
                  <a:srgbClr val="000000"/>
                </a:solidFill>
                <a:uFillTx/>
                <a:latin typeface="Times New Roman" panose="02020603050405020304" pitchFamily="18" charset="0"/>
              </a:rPr>
              <a:t>-7 </a:t>
            </a:r>
            <a:r>
              <a:rPr lang="it-IT" altLang="it-IT" sz="1800" b="1" kern="1200">
                <a:solidFill>
                  <a:srgbClr val="000000"/>
                </a:solidFill>
                <a:uFillTx/>
                <a:latin typeface="Times New Roman" panose="02020603050405020304" pitchFamily="18" charset="0"/>
              </a:rPr>
              <a:t>M</a:t>
            </a:r>
          </a:p>
          <a:p>
            <a:pPr marL="0" marR="0" fontAlgn="base" hangingPunct="1">
              <a:spcBef>
                <a:spcPct val="0"/>
              </a:spcBef>
              <a:spcAft>
                <a:spcPct val="0"/>
              </a:spcAft>
              <a:buNone/>
            </a:pPr>
            <a:endParaRPr lang="it-IT" altLang="it-IT" sz="1800" kern="1200">
              <a:solidFill>
                <a:srgbClr val="000000"/>
              </a:solidFill>
              <a:uFillTx/>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 name="Numero diapositiva"/>
          <p:cNvSpPr txBox="1">
            <a:spLocks noGrp="1"/>
          </p:cNvSpPr>
          <p:nvPr>
            <p:ph type="sldNum" sz="quarter" idx="2"/>
          </p:nvPr>
        </p:nvSpPr>
        <p:spPr>
          <a:xfrm>
            <a:off x="9347200" y="152400"/>
            <a:ext cx="292100" cy="3429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12</a:t>
            </a:fld>
            <a:endParaRPr/>
          </a:p>
        </p:txBody>
      </p:sp>
      <p:sp>
        <p:nvSpPr>
          <p:cNvPr id="329" name="L’acqua è un cattivo conduttore essendo una  molecola poco dissociata. La reazione di dissociazione è reversibile"/>
          <p:cNvSpPr txBox="1"/>
          <p:nvPr/>
        </p:nvSpPr>
        <p:spPr>
          <a:xfrm>
            <a:off x="0" y="304800"/>
            <a:ext cx="9575800" cy="9652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buClr>
                <a:srgbClr val="000000"/>
              </a:buClr>
              <a:buFont typeface="Times New Roman"/>
              <a:defRPr sz="2800"/>
            </a:lvl1pPr>
          </a:lstStyle>
          <a:p>
            <a:r>
              <a:t>L’acqua è un cattivo conduttore essendo una  molecola poco dissociata. La reazione di dissociazione è reversibile</a:t>
            </a:r>
          </a:p>
        </p:txBody>
      </p:sp>
      <p:grpSp>
        <p:nvGrpSpPr>
          <p:cNvPr id="334" name="Raggruppa"/>
          <p:cNvGrpSpPr/>
          <p:nvPr/>
        </p:nvGrpSpPr>
        <p:grpSpPr>
          <a:xfrm>
            <a:off x="2146299" y="1523999"/>
            <a:ext cx="5702301" cy="322264"/>
            <a:chOff x="0" y="0"/>
            <a:chExt cx="5702300" cy="322262"/>
          </a:xfrm>
        </p:grpSpPr>
        <p:sp>
          <p:nvSpPr>
            <p:cNvPr id="330" name="H2O                   H +     +   OH –"/>
            <p:cNvSpPr/>
            <p:nvPr/>
          </p:nvSpPr>
          <p:spPr>
            <a:xfrm>
              <a:off x="0" y="0"/>
              <a:ext cx="5702300"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buClr>
                  <a:srgbClr val="000000"/>
                </a:buClr>
                <a:buFont typeface="Times New Roman"/>
              </a:pPr>
              <a:r>
                <a:rPr sz="3000"/>
                <a:t>H</a:t>
              </a:r>
              <a:r>
                <a:rPr sz="3000" baseline="-25000"/>
                <a:t>2</a:t>
              </a:r>
              <a:r>
                <a:rPr sz="3000"/>
                <a:t>O                   H </a:t>
              </a:r>
              <a:r>
                <a:rPr sz="3000" baseline="29999"/>
                <a:t>+</a:t>
              </a:r>
              <a:r>
                <a:rPr sz="3000"/>
                <a:t>     +   OH </a:t>
              </a:r>
              <a:r>
                <a:rPr sz="3000" baseline="29999"/>
                <a:t>–</a:t>
              </a:r>
              <a:r>
                <a:rPr sz="3000"/>
                <a:t> </a:t>
              </a:r>
            </a:p>
          </p:txBody>
        </p:sp>
        <p:grpSp>
          <p:nvGrpSpPr>
            <p:cNvPr id="333" name="Raggruppa"/>
            <p:cNvGrpSpPr/>
            <p:nvPr/>
          </p:nvGrpSpPr>
          <p:grpSpPr>
            <a:xfrm>
              <a:off x="1238250" y="168275"/>
              <a:ext cx="990601" cy="153988"/>
              <a:chOff x="0" y="0"/>
              <a:chExt cx="990600" cy="153987"/>
            </a:xfrm>
          </p:grpSpPr>
          <p:sp>
            <p:nvSpPr>
              <p:cNvPr id="331" name="Linea"/>
              <p:cNvSpPr/>
              <p:nvPr/>
            </p:nvSpPr>
            <p:spPr>
              <a:xfrm>
                <a:off x="0" y="0"/>
                <a:ext cx="990600" cy="1588"/>
              </a:xfrm>
              <a:prstGeom prst="line">
                <a:avLst/>
              </a:prstGeom>
              <a:noFill/>
              <a:ln w="12700" cap="flat">
                <a:solidFill>
                  <a:srgbClr val="000000"/>
                </a:solidFill>
                <a:prstDash val="solid"/>
                <a:round/>
                <a:tailEnd type="triangle"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332" name="Linea"/>
              <p:cNvSpPr/>
              <p:nvPr/>
            </p:nvSpPr>
            <p:spPr>
              <a:xfrm>
                <a:off x="0" y="152400"/>
                <a:ext cx="990600" cy="1588"/>
              </a:xfrm>
              <a:prstGeom prst="line">
                <a:avLst/>
              </a:prstGeom>
              <a:noFill/>
              <a:ln w="12700" cap="flat">
                <a:solidFill>
                  <a:srgbClr val="000000"/>
                </a:solidFill>
                <a:prstDash val="solid"/>
                <a:round/>
                <a:headEnd type="triangle"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grpSp>
      </p:grpSp>
      <p:grpSp>
        <p:nvGrpSpPr>
          <p:cNvPr id="339" name="Raggruppa"/>
          <p:cNvGrpSpPr/>
          <p:nvPr/>
        </p:nvGrpSpPr>
        <p:grpSpPr>
          <a:xfrm>
            <a:off x="1143000" y="2132012"/>
            <a:ext cx="7759700" cy="382588"/>
            <a:chOff x="0" y="0"/>
            <a:chExt cx="7759700" cy="382587"/>
          </a:xfrm>
        </p:grpSpPr>
        <p:grpSp>
          <p:nvGrpSpPr>
            <p:cNvPr id="337" name="Raggruppa"/>
            <p:cNvGrpSpPr/>
            <p:nvPr/>
          </p:nvGrpSpPr>
          <p:grpSpPr>
            <a:xfrm>
              <a:off x="914400" y="0"/>
              <a:ext cx="3467100" cy="153988"/>
              <a:chOff x="0" y="0"/>
              <a:chExt cx="3467100" cy="153987"/>
            </a:xfrm>
          </p:grpSpPr>
          <p:sp>
            <p:nvSpPr>
              <p:cNvPr id="335" name="––––––––––––––––"/>
              <p:cNvSpPr/>
              <p:nvPr/>
            </p:nvSpPr>
            <p:spPr>
              <a:xfrm>
                <a:off x="0" y="0"/>
                <a:ext cx="3467100"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buClr>
                    <a:srgbClr val="000000"/>
                  </a:buClr>
                  <a:buFont typeface="Times New Roman"/>
                  <a:defRPr sz="2800"/>
                </a:pPr>
                <a:r>
                  <a:t> </a:t>
                </a:r>
              </a:p>
              <a:p>
                <a:pPr>
                  <a:buClr>
                    <a:srgbClr val="000000"/>
                  </a:buClr>
                  <a:buFont typeface="Times New Roman"/>
                  <a:defRPr sz="2800"/>
                </a:pPr>
                <a:r>
                  <a:t>––––––––––––––––	</a:t>
                </a:r>
              </a:p>
            </p:txBody>
          </p:sp>
          <p:sp>
            <p:nvSpPr>
              <p:cNvPr id="336" name="[H+] •[OH–]…"/>
              <p:cNvSpPr/>
              <p:nvPr/>
            </p:nvSpPr>
            <p:spPr>
              <a:xfrm>
                <a:off x="250825" y="153987"/>
                <a:ext cx="3048000"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lgn="ctr">
                  <a:buClr>
                    <a:srgbClr val="000000"/>
                  </a:buClr>
                  <a:buFont typeface="Times New Roman"/>
                </a:pPr>
                <a:r>
                  <a:rPr sz="2800"/>
                  <a:t>[H</a:t>
                </a:r>
                <a:r>
                  <a:rPr sz="2800" baseline="29999"/>
                  <a:t>+</a:t>
                </a:r>
                <a:r>
                  <a:rPr sz="2800"/>
                  <a:t>] •[OH</a:t>
                </a:r>
                <a:r>
                  <a:rPr sz="2800" baseline="29999"/>
                  <a:t>–</a:t>
                </a:r>
                <a:r>
                  <a:rPr sz="2800"/>
                  <a:t>]</a:t>
                </a:r>
              </a:p>
              <a:p>
                <a:pPr algn="ctr">
                  <a:buClr>
                    <a:srgbClr val="000000"/>
                  </a:buClr>
                  <a:buFont typeface="Times New Roman"/>
                  <a:defRPr sz="1200"/>
                </a:pPr>
                <a:endParaRPr sz="2800"/>
              </a:p>
              <a:p>
                <a:pPr algn="ctr">
                  <a:buClr>
                    <a:srgbClr val="000000"/>
                  </a:buClr>
                  <a:buFont typeface="Times New Roman"/>
                </a:pPr>
                <a:r>
                  <a:rPr sz="2800"/>
                  <a:t>[H</a:t>
                </a:r>
                <a:r>
                  <a:rPr sz="2800" baseline="-25000"/>
                  <a:t>2</a:t>
                </a:r>
                <a:r>
                  <a:rPr sz="2800"/>
                  <a:t>O]</a:t>
                </a:r>
              </a:p>
            </p:txBody>
          </p:sp>
        </p:grpSp>
        <p:sp>
          <p:nvSpPr>
            <p:cNvPr id="338" name="Keq =                                    = 1,8 • 10 –16"/>
            <p:cNvSpPr/>
            <p:nvPr/>
          </p:nvSpPr>
          <p:spPr>
            <a:xfrm>
              <a:off x="0" y="382587"/>
              <a:ext cx="7759700"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buClr>
                  <a:srgbClr val="000000"/>
                </a:buClr>
                <a:buFont typeface="Times New Roman"/>
              </a:pPr>
              <a:r>
                <a:rPr sz="2800"/>
                <a:t>K</a:t>
              </a:r>
              <a:r>
                <a:rPr sz="2800" baseline="-25000"/>
                <a:t>eq </a:t>
              </a:r>
              <a:r>
                <a:rPr sz="2800"/>
                <a:t>=                                    = 1,8 • 10 </a:t>
              </a:r>
              <a:r>
                <a:rPr sz="2800" baseline="29999"/>
                <a:t>–16</a:t>
              </a:r>
              <a:r>
                <a:rPr sz="2800"/>
                <a:t> </a:t>
              </a:r>
            </a:p>
          </p:txBody>
        </p:sp>
      </p:grpSp>
      <p:sp>
        <p:nvSpPr>
          <p:cNvPr id="340" name="Si può calcolare che nell’acqua pura è dissociata una molecola ogni circa 500 milioni di molecole."/>
          <p:cNvSpPr txBox="1"/>
          <p:nvPr/>
        </p:nvSpPr>
        <p:spPr>
          <a:xfrm>
            <a:off x="0" y="3429000"/>
            <a:ext cx="9575800" cy="9271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buClr>
                <a:srgbClr val="000000"/>
              </a:buClr>
              <a:buFont typeface="Times New Roman"/>
              <a:defRPr sz="2600"/>
            </a:lvl1pPr>
          </a:lstStyle>
          <a:p>
            <a:r>
              <a:t>Si può calcolare che nell’acqua pura è dissociata una molecola ogni circa 500 milioni di molecole.</a:t>
            </a:r>
          </a:p>
        </p:txBody>
      </p:sp>
      <p:sp>
        <p:nvSpPr>
          <p:cNvPr id="341" name="La concentrazione di acqua all’equilibrio può essere considerata quella totale, per cui l’equazione può essere scritta come segue:"/>
          <p:cNvSpPr txBox="1"/>
          <p:nvPr/>
        </p:nvSpPr>
        <p:spPr>
          <a:xfrm>
            <a:off x="0" y="4343400"/>
            <a:ext cx="9575800" cy="9271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buClr>
                <a:srgbClr val="000000"/>
              </a:buClr>
              <a:buFont typeface="Times New Roman"/>
              <a:defRPr sz="2600"/>
            </a:lvl1pPr>
          </a:lstStyle>
          <a:p>
            <a:r>
              <a:t>La concentrazione di acqua all’equilibrio può essere considerata quella totale, per cui l’equazione può essere scritta come segue:</a:t>
            </a:r>
          </a:p>
        </p:txBody>
      </p:sp>
      <p:grpSp>
        <p:nvGrpSpPr>
          <p:cNvPr id="346" name="Raggruppa"/>
          <p:cNvGrpSpPr/>
          <p:nvPr/>
        </p:nvGrpSpPr>
        <p:grpSpPr>
          <a:xfrm>
            <a:off x="107950" y="4621212"/>
            <a:ext cx="7899401" cy="1779588"/>
            <a:chOff x="0" y="0"/>
            <a:chExt cx="7899400" cy="1779587"/>
          </a:xfrm>
        </p:grpSpPr>
        <p:sp>
          <p:nvSpPr>
            <p:cNvPr id="342" name="––––––––––––––––"/>
            <p:cNvSpPr txBox="1"/>
            <p:nvPr/>
          </p:nvSpPr>
          <p:spPr>
            <a:xfrm>
              <a:off x="1009650" y="0"/>
              <a:ext cx="3467100" cy="89929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buClr>
                  <a:srgbClr val="000000"/>
                </a:buClr>
                <a:buFont typeface="Times New Roman"/>
                <a:defRPr sz="2800"/>
              </a:pPr>
              <a:endParaRPr/>
            </a:p>
            <a:p>
              <a:pPr>
                <a:buClr>
                  <a:srgbClr val="000000"/>
                </a:buClr>
                <a:buFont typeface="Times New Roman"/>
                <a:defRPr sz="2800"/>
              </a:pPr>
              <a:r>
                <a:t> ––––––––––––––––	</a:t>
              </a:r>
            </a:p>
          </p:txBody>
        </p:sp>
        <p:grpSp>
          <p:nvGrpSpPr>
            <p:cNvPr id="345" name="Raggruppa"/>
            <p:cNvGrpSpPr/>
            <p:nvPr/>
          </p:nvGrpSpPr>
          <p:grpSpPr>
            <a:xfrm>
              <a:off x="0" y="636587"/>
              <a:ext cx="7899401" cy="1143001"/>
              <a:chOff x="0" y="0"/>
              <a:chExt cx="7899400" cy="1143000"/>
            </a:xfrm>
          </p:grpSpPr>
          <p:sp>
            <p:nvSpPr>
              <p:cNvPr id="343" name="[H+] •[OH–]…"/>
              <p:cNvSpPr txBox="1"/>
              <p:nvPr/>
            </p:nvSpPr>
            <p:spPr>
              <a:xfrm>
                <a:off x="1166809" y="0"/>
                <a:ext cx="3102876" cy="114300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noAutofit/>
              </a:bodyPr>
              <a:lstStyle/>
              <a:p>
                <a:pPr algn="ctr">
                  <a:buClr>
                    <a:srgbClr val="000000"/>
                  </a:buClr>
                  <a:buFont typeface="Times New Roman"/>
                </a:pPr>
                <a:r>
                  <a:rPr sz="2800"/>
                  <a:t>[H</a:t>
                </a:r>
                <a:r>
                  <a:rPr sz="2800" baseline="29999"/>
                  <a:t>+</a:t>
                </a:r>
                <a:r>
                  <a:rPr sz="2800"/>
                  <a:t>] •[OH</a:t>
                </a:r>
                <a:r>
                  <a:rPr sz="2800" baseline="29999"/>
                  <a:t>–</a:t>
                </a:r>
                <a:r>
                  <a:rPr sz="2800"/>
                  <a:t>]</a:t>
                </a:r>
              </a:p>
              <a:p>
                <a:pPr algn="ctr">
                  <a:buClr>
                    <a:srgbClr val="000000"/>
                  </a:buClr>
                  <a:buFont typeface="Times New Roman"/>
                  <a:defRPr sz="1200"/>
                </a:pPr>
                <a:endParaRPr sz="2800"/>
              </a:p>
              <a:p>
                <a:pPr algn="ctr">
                  <a:buClr>
                    <a:srgbClr val="000000"/>
                  </a:buClr>
                  <a:buFont typeface="Times New Roman"/>
                  <a:defRPr sz="2800"/>
                </a:pPr>
                <a:r>
                  <a:t>55,5</a:t>
                </a:r>
              </a:p>
            </p:txBody>
          </p:sp>
          <p:sp>
            <p:nvSpPr>
              <p:cNvPr id="344" name="Keq =                                    = 1,8 • 10 –16"/>
              <p:cNvSpPr txBox="1"/>
              <p:nvPr/>
            </p:nvSpPr>
            <p:spPr>
              <a:xfrm>
                <a:off x="0" y="228600"/>
                <a:ext cx="7899401" cy="60960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noAutofit/>
              </a:bodyPr>
              <a:lstStyle/>
              <a:p>
                <a:pPr>
                  <a:buClr>
                    <a:srgbClr val="000000"/>
                  </a:buClr>
                  <a:buFont typeface="Times New Roman"/>
                </a:pPr>
                <a:r>
                  <a:rPr sz="2800"/>
                  <a:t>K</a:t>
                </a:r>
                <a:r>
                  <a:rPr sz="2800" baseline="-25000"/>
                  <a:t>eq </a:t>
                </a:r>
                <a:r>
                  <a:rPr sz="2800"/>
                  <a:t>=                                    = 1,8 • 10 </a:t>
                </a:r>
                <a:r>
                  <a:rPr sz="2800" baseline="29999"/>
                  <a:t>–16</a:t>
                </a:r>
                <a:r>
                  <a:rPr sz="2800"/>
                  <a:t> </a:t>
                </a:r>
              </a:p>
            </p:txBody>
          </p:sp>
        </p:grpSp>
      </p:grpSp>
      <p:sp>
        <p:nvSpPr>
          <p:cNvPr id="347" name="[H2O] = 55,5 M…"/>
          <p:cNvSpPr/>
          <p:nvPr/>
        </p:nvSpPr>
        <p:spPr>
          <a:xfrm>
            <a:off x="6937375" y="5257800"/>
            <a:ext cx="2717800" cy="1244600"/>
          </a:xfrm>
          <a:prstGeom prst="rect">
            <a:avLst/>
          </a:prstGeom>
          <a:ln w="12700">
            <a:solidFill>
              <a:srgbClr val="000000"/>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ctr">
              <a:buClr>
                <a:srgbClr val="000000"/>
              </a:buClr>
              <a:buFont typeface="Times New Roman"/>
            </a:pPr>
            <a:r>
              <a:rPr sz="2800"/>
              <a:t>[H</a:t>
            </a:r>
            <a:r>
              <a:rPr sz="2800" baseline="-25000"/>
              <a:t>2</a:t>
            </a:r>
            <a:r>
              <a:rPr sz="2800"/>
              <a:t>O] = 55,5 M</a:t>
            </a:r>
          </a:p>
          <a:p>
            <a:pPr algn="ctr">
              <a:buClr>
                <a:srgbClr val="000000"/>
              </a:buClr>
              <a:buFont typeface="Times New Roman"/>
              <a:defRPr sz="2000"/>
            </a:pPr>
            <a:r>
              <a:t>Concentrazione dell’ acqua nell’acqua pura</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9" presetClass="entr" fill="hold" grpId="1" nodeType="clickEffect">
                                  <p:stCondLst>
                                    <p:cond delay="0"/>
                                  </p:stCondLst>
                                  <p:iterate>
                                    <p:tmAbs val="0"/>
                                  </p:iterate>
                                  <p:childTnLst>
                                    <p:set>
                                      <p:cBhvr>
                                        <p:cTn id="6" fill="hold"/>
                                        <p:tgtEl>
                                          <p:spTgt spid="334"/>
                                        </p:tgtEl>
                                        <p:attrNameLst>
                                          <p:attrName>style.visibility</p:attrName>
                                        </p:attrNameLst>
                                      </p:cBhvr>
                                      <p:to>
                                        <p:strVal val="visible"/>
                                      </p:to>
                                    </p:set>
                                    <p:animEffect transition="in" filter="dissolve">
                                      <p:cBhvr>
                                        <p:cTn id="7" dur="500"/>
                                        <p:tgtEl>
                                          <p:spTgt spid="334"/>
                                        </p:tgtEl>
                                      </p:cBhvr>
                                    </p:animEffect>
                                  </p:childTnLst>
                                </p:cTn>
                              </p:par>
                            </p:childTnLst>
                          </p:cTn>
                        </p:par>
                        <p:par>
                          <p:cTn id="8" fill="hold">
                            <p:stCondLst>
                              <p:cond delay="500"/>
                            </p:stCondLst>
                            <p:childTnLst>
                              <p:par>
                                <p:cTn id="9" presetID="9" presetClass="entr" fill="hold" grpId="2" nodeType="afterEffect">
                                  <p:stCondLst>
                                    <p:cond delay="0"/>
                                  </p:stCondLst>
                                  <p:iterate>
                                    <p:tmAbs val="0"/>
                                  </p:iterate>
                                  <p:childTnLst>
                                    <p:set>
                                      <p:cBhvr>
                                        <p:cTn id="10" fill="hold"/>
                                        <p:tgtEl>
                                          <p:spTgt spid="339"/>
                                        </p:tgtEl>
                                        <p:attrNameLst>
                                          <p:attrName>style.visibility</p:attrName>
                                        </p:attrNameLst>
                                      </p:cBhvr>
                                      <p:to>
                                        <p:strVal val="visible"/>
                                      </p:to>
                                    </p:set>
                                    <p:animEffect transition="in" filter="dissolve">
                                      <p:cBhvr>
                                        <p:cTn id="11" dur="500"/>
                                        <p:tgtEl>
                                          <p:spTgt spid="339"/>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fill="hold" grpId="3" nodeType="clickEffect">
                                  <p:stCondLst>
                                    <p:cond delay="0"/>
                                  </p:stCondLst>
                                  <p:iterate>
                                    <p:tmAbs val="0"/>
                                  </p:iterate>
                                  <p:childTnLst>
                                    <p:set>
                                      <p:cBhvr>
                                        <p:cTn id="15" fill="hold"/>
                                        <p:tgtEl>
                                          <p:spTgt spid="340"/>
                                        </p:tgtEl>
                                        <p:attrNameLst>
                                          <p:attrName>style.visibility</p:attrName>
                                        </p:attrNameLst>
                                      </p:cBhvr>
                                      <p:to>
                                        <p:strVal val="visible"/>
                                      </p:to>
                                    </p:set>
                                    <p:animEffect transition="in" filter="dissolve">
                                      <p:cBhvr>
                                        <p:cTn id="16" dur="500"/>
                                        <p:tgtEl>
                                          <p:spTgt spid="340"/>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fill="hold" grpId="4" nodeType="clickEffect">
                                  <p:stCondLst>
                                    <p:cond delay="0"/>
                                  </p:stCondLst>
                                  <p:iterate>
                                    <p:tmAbs val="0"/>
                                  </p:iterate>
                                  <p:childTnLst>
                                    <p:set>
                                      <p:cBhvr>
                                        <p:cTn id="20" fill="hold"/>
                                        <p:tgtEl>
                                          <p:spTgt spid="341"/>
                                        </p:tgtEl>
                                        <p:attrNameLst>
                                          <p:attrName>style.visibility</p:attrName>
                                        </p:attrNameLst>
                                      </p:cBhvr>
                                      <p:to>
                                        <p:strVal val="visible"/>
                                      </p:to>
                                    </p:set>
                                    <p:animEffect transition="in" filter="dissolve">
                                      <p:cBhvr>
                                        <p:cTn id="21" dur="500"/>
                                        <p:tgtEl>
                                          <p:spTgt spid="341"/>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fill="hold" grpId="5" nodeType="clickEffect">
                                  <p:stCondLst>
                                    <p:cond delay="0"/>
                                  </p:stCondLst>
                                  <p:iterate>
                                    <p:tmAbs val="0"/>
                                  </p:iterate>
                                  <p:childTnLst>
                                    <p:set>
                                      <p:cBhvr>
                                        <p:cTn id="25" fill="hold"/>
                                        <p:tgtEl>
                                          <p:spTgt spid="346"/>
                                        </p:tgtEl>
                                        <p:attrNameLst>
                                          <p:attrName>style.visibility</p:attrName>
                                        </p:attrNameLst>
                                      </p:cBhvr>
                                      <p:to>
                                        <p:strVal val="visible"/>
                                      </p:to>
                                    </p:set>
                                    <p:animEffect transition="in" filter="dissolve">
                                      <p:cBhvr>
                                        <p:cTn id="26" dur="1000"/>
                                        <p:tgtEl>
                                          <p:spTgt spid="346"/>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fill="hold" grpId="6" nodeType="clickEffect">
                                  <p:stCondLst>
                                    <p:cond delay="0"/>
                                  </p:stCondLst>
                                  <p:iterate>
                                    <p:tmAbs val="0"/>
                                  </p:iterate>
                                  <p:childTnLst>
                                    <p:set>
                                      <p:cBhvr>
                                        <p:cTn id="30" fill="hold"/>
                                        <p:tgtEl>
                                          <p:spTgt spid="347"/>
                                        </p:tgtEl>
                                        <p:attrNameLst>
                                          <p:attrName>style.visibility</p:attrName>
                                        </p:attrNameLst>
                                      </p:cBhvr>
                                      <p:to>
                                        <p:strVal val="visible"/>
                                      </p:to>
                                    </p:set>
                                    <p:animEffect transition="in" filter="dissolve">
                                      <p:cBhvr>
                                        <p:cTn id="31" dur="500"/>
                                        <p:tgtEl>
                                          <p:spTgt spid="3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4" grpId="1" animBg="1" advAuto="0"/>
      <p:bldP spid="339" grpId="2" animBg="1" advAuto="0"/>
      <p:bldP spid="340" grpId="3" animBg="1" advAuto="0"/>
      <p:bldP spid="341" grpId="4" animBg="1" advAuto="0"/>
      <p:bldP spid="346" grpId="5" animBg="1" advAuto="0"/>
      <p:bldP spid="347" grpId="6" animBg="1" advAuto="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 name="Numero diapositiva"/>
          <p:cNvSpPr txBox="1">
            <a:spLocks noGrp="1"/>
          </p:cNvSpPr>
          <p:nvPr>
            <p:ph type="sldNum" sz="quarter" idx="2"/>
          </p:nvPr>
        </p:nvSpPr>
        <p:spPr>
          <a:xfrm>
            <a:off x="9347200" y="152400"/>
            <a:ext cx="292100" cy="3429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13</a:t>
            </a:fld>
            <a:endParaRPr/>
          </a:p>
        </p:txBody>
      </p:sp>
      <p:sp>
        <p:nvSpPr>
          <p:cNvPr id="350" name="Keq  • 55,5  = [H+] • [OH–] = 1,0 • 10 –14   = Kw"/>
          <p:cNvSpPr txBox="1"/>
          <p:nvPr/>
        </p:nvSpPr>
        <p:spPr>
          <a:xfrm>
            <a:off x="825499" y="685800"/>
            <a:ext cx="8585201" cy="6731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buClr>
                <a:srgbClr val="000000"/>
              </a:buClr>
              <a:buFont typeface="Times New Roman"/>
            </a:pPr>
            <a:r>
              <a:rPr sz="3200"/>
              <a:t>K</a:t>
            </a:r>
            <a:r>
              <a:rPr sz="3200" baseline="-25000"/>
              <a:t>eq  </a:t>
            </a:r>
            <a:r>
              <a:rPr sz="3200"/>
              <a:t>• 55,5  = [H</a:t>
            </a:r>
            <a:r>
              <a:rPr sz="3200" baseline="29999"/>
              <a:t>+</a:t>
            </a:r>
            <a:r>
              <a:rPr sz="3200"/>
              <a:t>] • [OH</a:t>
            </a:r>
            <a:r>
              <a:rPr sz="3200" baseline="29999"/>
              <a:t>–</a:t>
            </a:r>
            <a:r>
              <a:rPr sz="3200"/>
              <a:t>] = 1,0 • 10 </a:t>
            </a:r>
            <a:r>
              <a:rPr sz="3200" baseline="29999"/>
              <a:t>–14   </a:t>
            </a:r>
            <a:r>
              <a:rPr sz="3200"/>
              <a:t>= K</a:t>
            </a:r>
            <a:r>
              <a:rPr sz="3200" baseline="-25000"/>
              <a:t>w</a:t>
            </a:r>
          </a:p>
        </p:txBody>
      </p:sp>
      <p:sp>
        <p:nvSpPr>
          <p:cNvPr id="351" name="Kw =  Prodotto ionico dell’acqua"/>
          <p:cNvSpPr txBox="1"/>
          <p:nvPr/>
        </p:nvSpPr>
        <p:spPr>
          <a:xfrm>
            <a:off x="825499" y="1524000"/>
            <a:ext cx="8585201" cy="6731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buClr>
                <a:srgbClr val="000000"/>
              </a:buClr>
              <a:buFont typeface="Times New Roman"/>
            </a:pPr>
            <a:r>
              <a:rPr sz="3200"/>
              <a:t>K</a:t>
            </a:r>
            <a:r>
              <a:rPr sz="3200" baseline="-25000"/>
              <a:t>w </a:t>
            </a:r>
            <a:r>
              <a:rPr sz="3200"/>
              <a:t>=  Prodotto ionico dell’acqua</a:t>
            </a:r>
          </a:p>
        </p:txBody>
      </p:sp>
      <p:sp>
        <p:nvSpPr>
          <p:cNvPr id="352" name="In una qualsiasi soluzione acquosa il prodotto tra la concentrazione degli ioni H+ per la concentrazione degli ioni OH– è costante. A 25°C tale prodotto vale 1,0 •10 –14."/>
          <p:cNvSpPr txBox="1"/>
          <p:nvPr/>
        </p:nvSpPr>
        <p:spPr>
          <a:xfrm>
            <a:off x="333375" y="2133600"/>
            <a:ext cx="9321800" cy="1397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ctr">
              <a:buClr>
                <a:srgbClr val="000000"/>
              </a:buClr>
              <a:buFont typeface="Times New Roman"/>
            </a:pPr>
            <a:r>
              <a:rPr sz="2800"/>
              <a:t>In una qualsiasi soluzione acquosa il prodotto tra la concentrazione degli ioni H</a:t>
            </a:r>
            <a:r>
              <a:rPr sz="2800" baseline="29999"/>
              <a:t>+</a:t>
            </a:r>
            <a:r>
              <a:rPr sz="2800"/>
              <a:t> per la concentrazione degli ioni OH</a:t>
            </a:r>
            <a:r>
              <a:rPr sz="2800" baseline="29999"/>
              <a:t>–</a:t>
            </a:r>
            <a:r>
              <a:rPr sz="2800"/>
              <a:t> è costante. A 25°C tale prodotto vale 1,0 •10 </a:t>
            </a:r>
            <a:r>
              <a:rPr sz="2800" baseline="29999"/>
              <a:t>–14</a:t>
            </a:r>
            <a:r>
              <a:rPr sz="2800"/>
              <a:t>.</a:t>
            </a:r>
          </a:p>
        </p:txBody>
      </p:sp>
      <p:sp>
        <p:nvSpPr>
          <p:cNvPr id="353" name="In queste condizioni ([H+] = [OH–]) la soluzione viene definita neutra indipendentemente dalla temperatura. A 25°C queste concentrazioni sono pari a 1 • 10 –7M."/>
          <p:cNvSpPr txBox="1"/>
          <p:nvPr/>
        </p:nvSpPr>
        <p:spPr>
          <a:xfrm>
            <a:off x="247650" y="4724400"/>
            <a:ext cx="9245600" cy="1524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ctr">
              <a:buClr>
                <a:srgbClr val="000000"/>
              </a:buClr>
              <a:buFont typeface="Times New Roman"/>
            </a:pPr>
            <a:r>
              <a:rPr sz="3000"/>
              <a:t>In queste condizioni ([H</a:t>
            </a:r>
            <a:r>
              <a:rPr sz="3000" baseline="29999"/>
              <a:t>+</a:t>
            </a:r>
            <a:r>
              <a:rPr sz="3000"/>
              <a:t>] = [OH</a:t>
            </a:r>
            <a:r>
              <a:rPr sz="3000" baseline="29999"/>
              <a:t>–</a:t>
            </a:r>
            <a:r>
              <a:rPr sz="3000"/>
              <a:t>]) la soluzione viene definita neutra indipendentemente dalla temperatura. A 25°C queste concentrazioni sono pari a 1 • 10 </a:t>
            </a:r>
            <a:r>
              <a:rPr sz="3000" baseline="29999"/>
              <a:t>–7</a:t>
            </a:r>
            <a:r>
              <a:rPr sz="3000"/>
              <a:t>M.</a:t>
            </a:r>
          </a:p>
        </p:txBody>
      </p:sp>
      <p:grpSp>
        <p:nvGrpSpPr>
          <p:cNvPr id="356" name="Raggruppa"/>
          <p:cNvGrpSpPr/>
          <p:nvPr/>
        </p:nvGrpSpPr>
        <p:grpSpPr>
          <a:xfrm>
            <a:off x="1066800" y="3670300"/>
            <a:ext cx="8331200" cy="52388"/>
            <a:chOff x="0" y="0"/>
            <a:chExt cx="8331200" cy="52387"/>
          </a:xfrm>
        </p:grpSpPr>
        <p:sp>
          <p:nvSpPr>
            <p:cNvPr id="354" name="[H+] = [OH–] = √1 • 10 –14  = 1 • 10 –7"/>
            <p:cNvSpPr/>
            <p:nvPr/>
          </p:nvSpPr>
          <p:spPr>
            <a:xfrm>
              <a:off x="0" y="0"/>
              <a:ext cx="8331200"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buClr>
                  <a:srgbClr val="000000"/>
                </a:buClr>
                <a:buFont typeface="Times New Roman"/>
              </a:pPr>
              <a:r>
                <a:rPr sz="3200"/>
                <a:t>[H</a:t>
              </a:r>
              <a:r>
                <a:rPr sz="3200" baseline="29999"/>
                <a:t>+</a:t>
              </a:r>
              <a:r>
                <a:rPr sz="3200"/>
                <a:t>] = [OH</a:t>
              </a:r>
              <a:r>
                <a:rPr sz="3200" baseline="29999"/>
                <a:t>–</a:t>
              </a:r>
              <a:r>
                <a:rPr sz="3200"/>
                <a:t>] = </a:t>
              </a:r>
              <a:r>
                <a:rPr sz="4500"/>
                <a:t>√</a:t>
              </a:r>
              <a:r>
                <a:rPr sz="3200"/>
                <a:t>1 • 10 </a:t>
              </a:r>
              <a:r>
                <a:rPr sz="3200" baseline="29999"/>
                <a:t>–14  </a:t>
              </a:r>
              <a:r>
                <a:rPr sz="3200"/>
                <a:t>= 1 • 10 </a:t>
              </a:r>
              <a:r>
                <a:rPr sz="3200" baseline="29999"/>
                <a:t>–7 </a:t>
              </a:r>
            </a:p>
          </p:txBody>
        </p:sp>
        <p:sp>
          <p:nvSpPr>
            <p:cNvPr id="355" name="Linea"/>
            <p:cNvSpPr/>
            <p:nvPr/>
          </p:nvSpPr>
          <p:spPr>
            <a:xfrm>
              <a:off x="3015720" y="50800"/>
              <a:ext cx="1568451" cy="1588"/>
            </a:xfrm>
            <a:prstGeom prst="line">
              <a:avLst/>
            </a:prstGeom>
            <a:noFill/>
            <a:ln w="25400" cap="flat">
              <a:solidFill>
                <a:srgbClr val="000000"/>
              </a:solidFill>
              <a:prstDash val="solid"/>
              <a:roun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gr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9" presetClass="entr" fill="hold" grpId="1" nodeType="clickEffect">
                                  <p:stCondLst>
                                    <p:cond delay="0"/>
                                  </p:stCondLst>
                                  <p:iterate>
                                    <p:tmAbs val="0"/>
                                  </p:iterate>
                                  <p:childTnLst>
                                    <p:set>
                                      <p:cBhvr>
                                        <p:cTn id="6" fill="hold"/>
                                        <p:tgtEl>
                                          <p:spTgt spid="351"/>
                                        </p:tgtEl>
                                        <p:attrNameLst>
                                          <p:attrName>style.visibility</p:attrName>
                                        </p:attrNameLst>
                                      </p:cBhvr>
                                      <p:to>
                                        <p:strVal val="visible"/>
                                      </p:to>
                                    </p:set>
                                    <p:animEffect transition="in" filter="dissolve">
                                      <p:cBhvr>
                                        <p:cTn id="7" dur="500"/>
                                        <p:tgtEl>
                                          <p:spTgt spid="35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fill="hold" grpId="2" nodeType="clickEffect">
                                  <p:stCondLst>
                                    <p:cond delay="0"/>
                                  </p:stCondLst>
                                  <p:iterate>
                                    <p:tmAbs val="0"/>
                                  </p:iterate>
                                  <p:childTnLst>
                                    <p:set>
                                      <p:cBhvr>
                                        <p:cTn id="11" fill="hold"/>
                                        <p:tgtEl>
                                          <p:spTgt spid="352"/>
                                        </p:tgtEl>
                                        <p:attrNameLst>
                                          <p:attrName>style.visibility</p:attrName>
                                        </p:attrNameLst>
                                      </p:cBhvr>
                                      <p:to>
                                        <p:strVal val="visible"/>
                                      </p:to>
                                    </p:set>
                                    <p:animEffect transition="in" filter="dissolve">
                                      <p:cBhvr>
                                        <p:cTn id="12" dur="500"/>
                                        <p:tgtEl>
                                          <p:spTgt spid="35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fill="hold" grpId="3" nodeType="clickEffect">
                                  <p:stCondLst>
                                    <p:cond delay="0"/>
                                  </p:stCondLst>
                                  <p:iterate>
                                    <p:tmAbs val="0"/>
                                  </p:iterate>
                                  <p:childTnLst>
                                    <p:set>
                                      <p:cBhvr>
                                        <p:cTn id="16" fill="hold"/>
                                        <p:tgtEl>
                                          <p:spTgt spid="356"/>
                                        </p:tgtEl>
                                        <p:attrNameLst>
                                          <p:attrName>style.visibility</p:attrName>
                                        </p:attrNameLst>
                                      </p:cBhvr>
                                      <p:to>
                                        <p:strVal val="visible"/>
                                      </p:to>
                                    </p:set>
                                    <p:animEffect transition="in" filter="dissolve">
                                      <p:cBhvr>
                                        <p:cTn id="17" dur="1000"/>
                                        <p:tgtEl>
                                          <p:spTgt spid="356"/>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fill="hold" grpId="4" nodeType="clickEffect">
                                  <p:stCondLst>
                                    <p:cond delay="0"/>
                                  </p:stCondLst>
                                  <p:iterate>
                                    <p:tmAbs val="0"/>
                                  </p:iterate>
                                  <p:childTnLst>
                                    <p:set>
                                      <p:cBhvr>
                                        <p:cTn id="21" fill="hold"/>
                                        <p:tgtEl>
                                          <p:spTgt spid="353"/>
                                        </p:tgtEl>
                                        <p:attrNameLst>
                                          <p:attrName>style.visibility</p:attrName>
                                        </p:attrNameLst>
                                      </p:cBhvr>
                                      <p:to>
                                        <p:strVal val="visible"/>
                                      </p:to>
                                    </p:set>
                                    <p:animEffect transition="in" filter="dissolve">
                                      <p:cBhvr>
                                        <p:cTn id="22" dur="500"/>
                                        <p:tgtEl>
                                          <p:spTgt spid="3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1" grpId="1" animBg="1" advAuto="0"/>
      <p:bldP spid="352" grpId="2" animBg="1" advAuto="0"/>
      <p:bldP spid="353" grpId="4" animBg="1" advAuto="0"/>
      <p:bldP spid="356" grpId="3" animBg="1" advAuto="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 name="Numero diapositiva"/>
          <p:cNvSpPr txBox="1">
            <a:spLocks noGrp="1"/>
          </p:cNvSpPr>
          <p:nvPr>
            <p:ph type="sldNum" sz="quarter" idx="2"/>
          </p:nvPr>
        </p:nvSpPr>
        <p:spPr>
          <a:xfrm>
            <a:off x="9347200" y="152400"/>
            <a:ext cx="292100" cy="3429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14</a:t>
            </a:fld>
            <a:endParaRPr/>
          </a:p>
        </p:txBody>
      </p:sp>
      <p:sp>
        <p:nvSpPr>
          <p:cNvPr id="359" name="Se [H+] = 2 • 10 –5  M"/>
          <p:cNvSpPr txBox="1"/>
          <p:nvPr/>
        </p:nvSpPr>
        <p:spPr>
          <a:xfrm>
            <a:off x="330200" y="533400"/>
            <a:ext cx="4375150" cy="5842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buClr>
                <a:srgbClr val="000000"/>
              </a:buClr>
              <a:buFont typeface="Times New Roman"/>
            </a:pPr>
            <a:r>
              <a:rPr sz="3200"/>
              <a:t>Se [H</a:t>
            </a:r>
            <a:r>
              <a:rPr sz="3200" baseline="29999"/>
              <a:t>+</a:t>
            </a:r>
            <a:r>
              <a:rPr sz="3200"/>
              <a:t>] = 2 • 10 </a:t>
            </a:r>
            <a:r>
              <a:rPr sz="3200" baseline="29999"/>
              <a:t>–5  </a:t>
            </a:r>
            <a:r>
              <a:rPr sz="3200"/>
              <a:t>M </a:t>
            </a:r>
          </a:p>
        </p:txBody>
      </p:sp>
      <p:sp>
        <p:nvSpPr>
          <p:cNvPr id="360" name="[OH–] = Kw/[H+] = 1 • 10 –14/2 • 10 –5 = 5 • 10 –8 M"/>
          <p:cNvSpPr txBox="1"/>
          <p:nvPr/>
        </p:nvSpPr>
        <p:spPr>
          <a:xfrm>
            <a:off x="247650" y="2286000"/>
            <a:ext cx="9328150" cy="5842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buClr>
                <a:srgbClr val="000000"/>
              </a:buClr>
              <a:buFont typeface="Times New Roman"/>
            </a:pPr>
            <a:r>
              <a:rPr sz="3200"/>
              <a:t>[OH</a:t>
            </a:r>
            <a:r>
              <a:rPr sz="3200" baseline="29999"/>
              <a:t>–</a:t>
            </a:r>
            <a:r>
              <a:rPr sz="3200"/>
              <a:t>] = Kw/[H</a:t>
            </a:r>
            <a:r>
              <a:rPr sz="3200" baseline="29999"/>
              <a:t>+</a:t>
            </a:r>
            <a:r>
              <a:rPr sz="3200"/>
              <a:t>] = 1 • 10 </a:t>
            </a:r>
            <a:r>
              <a:rPr sz="3200" baseline="29999"/>
              <a:t>–14</a:t>
            </a:r>
            <a:r>
              <a:rPr sz="3200"/>
              <a:t>/2 • 10 </a:t>
            </a:r>
            <a:r>
              <a:rPr sz="3200" baseline="29999"/>
              <a:t>–5 </a:t>
            </a:r>
            <a:r>
              <a:rPr sz="3200"/>
              <a:t>=</a:t>
            </a:r>
            <a:r>
              <a:rPr sz="3200" baseline="29999"/>
              <a:t> </a:t>
            </a:r>
            <a:r>
              <a:rPr sz="3200"/>
              <a:t>5 • 10 </a:t>
            </a:r>
            <a:r>
              <a:rPr sz="3200" baseline="29999"/>
              <a:t>–8 </a:t>
            </a:r>
            <a:r>
              <a:rPr sz="3200"/>
              <a:t>M </a:t>
            </a:r>
          </a:p>
        </p:txBody>
      </p:sp>
      <p:sp>
        <p:nvSpPr>
          <p:cNvPr id="361" name="In queste condizioni ([H+] &gt; [OH–]) la soluzione viene definita acida. A 25°C una soluzione acida presenta una concentrazione di ioni H+ maggiore di 1 • 10 –7 M."/>
          <p:cNvSpPr txBox="1"/>
          <p:nvPr/>
        </p:nvSpPr>
        <p:spPr>
          <a:xfrm>
            <a:off x="165100" y="3124200"/>
            <a:ext cx="9245600" cy="1524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ctr">
              <a:buClr>
                <a:srgbClr val="000000"/>
              </a:buClr>
              <a:buFont typeface="Times New Roman"/>
            </a:pPr>
            <a:r>
              <a:rPr sz="3000"/>
              <a:t>In queste condizioni ([H</a:t>
            </a:r>
            <a:r>
              <a:rPr sz="3000" baseline="29999"/>
              <a:t>+</a:t>
            </a:r>
            <a:r>
              <a:rPr sz="3000"/>
              <a:t>] &gt; [OH</a:t>
            </a:r>
            <a:r>
              <a:rPr sz="3000" baseline="29999"/>
              <a:t>–</a:t>
            </a:r>
            <a:r>
              <a:rPr sz="3000"/>
              <a:t>]) la soluzione viene definita acida. A 25°C una soluzione acida presenta una concentrazione di ioni H</a:t>
            </a:r>
            <a:r>
              <a:rPr sz="3000" baseline="29999"/>
              <a:t>+</a:t>
            </a:r>
            <a:r>
              <a:rPr sz="3000"/>
              <a:t> maggiore di 1 • 10 </a:t>
            </a:r>
            <a:r>
              <a:rPr sz="3000" baseline="29999"/>
              <a:t>–7</a:t>
            </a:r>
            <a:r>
              <a:rPr sz="3000"/>
              <a:t> M.</a:t>
            </a:r>
          </a:p>
        </p:txBody>
      </p:sp>
      <p:sp>
        <p:nvSpPr>
          <p:cNvPr id="362" name="Se invece ([OH–] &gt; [H+]) la soluzione viene definita basica. A 25°C una soluzione basica presenta una concentrazione di ioni [OH–] maggiore di 1 • 10 –7 M."/>
          <p:cNvSpPr txBox="1"/>
          <p:nvPr/>
        </p:nvSpPr>
        <p:spPr>
          <a:xfrm>
            <a:off x="247650" y="4800600"/>
            <a:ext cx="9245600" cy="1524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ctr">
              <a:buClr>
                <a:srgbClr val="000000"/>
              </a:buClr>
              <a:buFont typeface="Times New Roman"/>
            </a:pPr>
            <a:r>
              <a:rPr sz="3000"/>
              <a:t>Se invece ([OH</a:t>
            </a:r>
            <a:r>
              <a:rPr sz="3000" baseline="29999"/>
              <a:t>–</a:t>
            </a:r>
            <a:r>
              <a:rPr sz="3000"/>
              <a:t>] &gt; [H</a:t>
            </a:r>
            <a:r>
              <a:rPr sz="3000" baseline="29999"/>
              <a:t>+</a:t>
            </a:r>
            <a:r>
              <a:rPr sz="3000"/>
              <a:t>]) la soluzione viene definita basica. A 25°C una soluzione basica presenta una concentrazione di ioni [OH</a:t>
            </a:r>
            <a:r>
              <a:rPr sz="3000" baseline="29999"/>
              <a:t>–</a:t>
            </a:r>
            <a:r>
              <a:rPr sz="3000"/>
              <a:t>] maggiore di 1 • 10 </a:t>
            </a:r>
            <a:r>
              <a:rPr sz="3000" baseline="29999"/>
              <a:t>–7</a:t>
            </a:r>
            <a:r>
              <a:rPr sz="3000"/>
              <a:t> M.</a:t>
            </a:r>
          </a:p>
        </p:txBody>
      </p:sp>
      <p:sp>
        <p:nvSpPr>
          <p:cNvPr id="363" name="Vale sempre la relazione  Kw = [H+]•[OH–] = 1•10 –14"/>
          <p:cNvSpPr txBox="1"/>
          <p:nvPr/>
        </p:nvSpPr>
        <p:spPr>
          <a:xfrm>
            <a:off x="-1" y="1219200"/>
            <a:ext cx="9906001" cy="6731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buClr>
                <a:srgbClr val="000000"/>
              </a:buClr>
              <a:buFont typeface="Times New Roman"/>
            </a:pPr>
            <a:r>
              <a:rPr sz="3200"/>
              <a:t>Vale sempre la relazione  K</a:t>
            </a:r>
            <a:r>
              <a:rPr sz="3200" baseline="-25000"/>
              <a:t>w</a:t>
            </a:r>
            <a:r>
              <a:rPr sz="3200"/>
              <a:t> = [H</a:t>
            </a:r>
            <a:r>
              <a:rPr sz="3200" baseline="29999"/>
              <a:t>+</a:t>
            </a:r>
            <a:r>
              <a:rPr sz="3200"/>
              <a:t>]•[OH</a:t>
            </a:r>
            <a:r>
              <a:rPr sz="3200" baseline="29999"/>
              <a:t>–</a:t>
            </a:r>
            <a:r>
              <a:rPr sz="3200"/>
              <a:t>] = 1•10 </a:t>
            </a:r>
            <a:r>
              <a:rPr sz="3200" baseline="29999"/>
              <a:t>–14</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9" presetClass="entr" fill="hold" grpId="1" nodeType="clickEffect">
                                  <p:stCondLst>
                                    <p:cond delay="0"/>
                                  </p:stCondLst>
                                  <p:iterate>
                                    <p:tmAbs val="0"/>
                                  </p:iterate>
                                  <p:childTnLst>
                                    <p:set>
                                      <p:cBhvr>
                                        <p:cTn id="6" fill="hold"/>
                                        <p:tgtEl>
                                          <p:spTgt spid="363"/>
                                        </p:tgtEl>
                                        <p:attrNameLst>
                                          <p:attrName>style.visibility</p:attrName>
                                        </p:attrNameLst>
                                      </p:cBhvr>
                                      <p:to>
                                        <p:strVal val="visible"/>
                                      </p:to>
                                    </p:set>
                                    <p:animEffect transition="in" filter="dissolve">
                                      <p:cBhvr>
                                        <p:cTn id="7" dur="500"/>
                                        <p:tgtEl>
                                          <p:spTgt spid="36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fill="hold" grpId="2" nodeType="clickEffect">
                                  <p:stCondLst>
                                    <p:cond delay="0"/>
                                  </p:stCondLst>
                                  <p:iterate>
                                    <p:tmAbs val="0"/>
                                  </p:iterate>
                                  <p:childTnLst>
                                    <p:set>
                                      <p:cBhvr>
                                        <p:cTn id="11" fill="hold"/>
                                        <p:tgtEl>
                                          <p:spTgt spid="360"/>
                                        </p:tgtEl>
                                        <p:attrNameLst>
                                          <p:attrName>style.visibility</p:attrName>
                                        </p:attrNameLst>
                                      </p:cBhvr>
                                      <p:to>
                                        <p:strVal val="visible"/>
                                      </p:to>
                                    </p:set>
                                    <p:animEffect transition="in" filter="dissolve">
                                      <p:cBhvr>
                                        <p:cTn id="12" dur="500"/>
                                        <p:tgtEl>
                                          <p:spTgt spid="36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fill="hold" grpId="3" nodeType="clickEffect">
                                  <p:stCondLst>
                                    <p:cond delay="0"/>
                                  </p:stCondLst>
                                  <p:iterate>
                                    <p:tmAbs val="0"/>
                                  </p:iterate>
                                  <p:childTnLst>
                                    <p:set>
                                      <p:cBhvr>
                                        <p:cTn id="16" fill="hold"/>
                                        <p:tgtEl>
                                          <p:spTgt spid="361"/>
                                        </p:tgtEl>
                                        <p:attrNameLst>
                                          <p:attrName>style.visibility</p:attrName>
                                        </p:attrNameLst>
                                      </p:cBhvr>
                                      <p:to>
                                        <p:strVal val="visible"/>
                                      </p:to>
                                    </p:set>
                                    <p:animEffect transition="in" filter="dissolve">
                                      <p:cBhvr>
                                        <p:cTn id="17" dur="500"/>
                                        <p:tgtEl>
                                          <p:spTgt spid="361"/>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fill="hold" grpId="4" nodeType="clickEffect">
                                  <p:stCondLst>
                                    <p:cond delay="0"/>
                                  </p:stCondLst>
                                  <p:iterate>
                                    <p:tmAbs val="0"/>
                                  </p:iterate>
                                  <p:childTnLst>
                                    <p:set>
                                      <p:cBhvr>
                                        <p:cTn id="21" fill="hold"/>
                                        <p:tgtEl>
                                          <p:spTgt spid="362"/>
                                        </p:tgtEl>
                                        <p:attrNameLst>
                                          <p:attrName>style.visibility</p:attrName>
                                        </p:attrNameLst>
                                      </p:cBhvr>
                                      <p:to>
                                        <p:strVal val="visible"/>
                                      </p:to>
                                    </p:set>
                                    <p:animEffect transition="in" filter="dissolve">
                                      <p:cBhvr>
                                        <p:cTn id="22" dur="500"/>
                                        <p:tgtEl>
                                          <p:spTgt spid="3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0" grpId="2" animBg="1" advAuto="0"/>
      <p:bldP spid="361" grpId="3" animBg="1" advAuto="0"/>
      <p:bldP spid="362" grpId="4" animBg="1" advAuto="0"/>
      <p:bldP spid="363" grpId="1" animBg="1" advAuto="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 name="Numero diapositiva"/>
          <p:cNvSpPr txBox="1">
            <a:spLocks noGrp="1"/>
          </p:cNvSpPr>
          <p:nvPr>
            <p:ph type="sldNum" sz="quarter" idx="2"/>
          </p:nvPr>
        </p:nvSpPr>
        <p:spPr>
          <a:xfrm>
            <a:off x="9347200" y="152400"/>
            <a:ext cx="292100" cy="3429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15</a:t>
            </a:fld>
            <a:endParaRPr/>
          </a:p>
        </p:txBody>
      </p:sp>
      <p:sp>
        <p:nvSpPr>
          <p:cNvPr id="366" name="Si definisce pH il logaritmo decimale negativo della concentrazione degli ioni H+."/>
          <p:cNvSpPr txBox="1"/>
          <p:nvPr/>
        </p:nvSpPr>
        <p:spPr>
          <a:xfrm>
            <a:off x="247650" y="304800"/>
            <a:ext cx="8832850" cy="1066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buClr>
                <a:srgbClr val="000000"/>
              </a:buClr>
              <a:buFont typeface="Times New Roman"/>
            </a:pPr>
            <a:r>
              <a:rPr sz="3200"/>
              <a:t>Si definisce pH il logaritmo decimale negativo della concentrazione degli ioni H</a:t>
            </a:r>
            <a:r>
              <a:rPr sz="3200" baseline="29999"/>
              <a:t>+</a:t>
            </a:r>
            <a:r>
              <a:rPr sz="3200"/>
              <a:t>. </a:t>
            </a:r>
          </a:p>
        </p:txBody>
      </p:sp>
      <p:sp>
        <p:nvSpPr>
          <p:cNvPr id="367" name="pH = – log10 [H+]"/>
          <p:cNvSpPr txBox="1"/>
          <p:nvPr/>
        </p:nvSpPr>
        <p:spPr>
          <a:xfrm>
            <a:off x="2724150" y="1600200"/>
            <a:ext cx="4787900" cy="812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buClr>
                <a:srgbClr val="000000"/>
              </a:buClr>
              <a:buFont typeface="Times New Roman"/>
            </a:pPr>
            <a:r>
              <a:rPr sz="4000"/>
              <a:t>pH = – log</a:t>
            </a:r>
            <a:r>
              <a:rPr sz="4000" baseline="-25000"/>
              <a:t>10</a:t>
            </a:r>
            <a:r>
              <a:rPr sz="4000"/>
              <a:t> [H</a:t>
            </a:r>
            <a:r>
              <a:rPr sz="4000" baseline="29999"/>
              <a:t>+</a:t>
            </a:r>
            <a:r>
              <a:rPr sz="4000"/>
              <a:t>]</a:t>
            </a:r>
          </a:p>
        </p:txBody>
      </p:sp>
      <p:sp>
        <p:nvSpPr>
          <p:cNvPr id="368" name="Si definisce pOH invece il logaritmo decimale negativo della concentrazione degli ioni OH–."/>
          <p:cNvSpPr txBox="1"/>
          <p:nvPr/>
        </p:nvSpPr>
        <p:spPr>
          <a:xfrm>
            <a:off x="330200" y="2438400"/>
            <a:ext cx="8832850" cy="1066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buClr>
                <a:srgbClr val="000000"/>
              </a:buClr>
              <a:buFont typeface="Times New Roman"/>
            </a:pPr>
            <a:r>
              <a:rPr sz="3200"/>
              <a:t>Si definisce pOH invece il logaritmo decimale negativo della concentrazione degli ioni OH</a:t>
            </a:r>
            <a:r>
              <a:rPr sz="3200" baseline="29999"/>
              <a:t>–</a:t>
            </a:r>
            <a:r>
              <a:rPr sz="3200"/>
              <a:t>. </a:t>
            </a:r>
          </a:p>
        </p:txBody>
      </p:sp>
      <p:sp>
        <p:nvSpPr>
          <p:cNvPr id="369" name="pOH = – log10 [OH–]"/>
          <p:cNvSpPr txBox="1"/>
          <p:nvPr/>
        </p:nvSpPr>
        <p:spPr>
          <a:xfrm>
            <a:off x="2806700" y="3733800"/>
            <a:ext cx="5537200" cy="812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buClr>
                <a:srgbClr val="000000"/>
              </a:buClr>
              <a:buFont typeface="Times New Roman"/>
            </a:pPr>
            <a:r>
              <a:rPr sz="4000"/>
              <a:t>pOH = – log</a:t>
            </a:r>
            <a:r>
              <a:rPr sz="4000" baseline="-25000"/>
              <a:t>10</a:t>
            </a:r>
            <a:r>
              <a:rPr sz="4000"/>
              <a:t> [OH</a:t>
            </a:r>
            <a:r>
              <a:rPr sz="4000" baseline="29999"/>
              <a:t>–</a:t>
            </a:r>
            <a:r>
              <a:rPr sz="4000"/>
              <a:t>]</a:t>
            </a:r>
          </a:p>
        </p:txBody>
      </p:sp>
      <p:sp>
        <p:nvSpPr>
          <p:cNvPr id="370" name="Kw =  [H+] • [OH–] = 1 • 10 –14"/>
          <p:cNvSpPr txBox="1"/>
          <p:nvPr/>
        </p:nvSpPr>
        <p:spPr>
          <a:xfrm>
            <a:off x="2114550" y="4572000"/>
            <a:ext cx="6197600" cy="6731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buClr>
                <a:srgbClr val="000000"/>
              </a:buClr>
              <a:buFont typeface="Times New Roman"/>
            </a:pPr>
            <a:r>
              <a:rPr sz="3200"/>
              <a:t>K</a:t>
            </a:r>
            <a:r>
              <a:rPr sz="3200" baseline="-25000"/>
              <a:t>w</a:t>
            </a:r>
            <a:r>
              <a:rPr sz="3200"/>
              <a:t> =  [H</a:t>
            </a:r>
            <a:r>
              <a:rPr sz="3200" baseline="29999"/>
              <a:t>+</a:t>
            </a:r>
            <a:r>
              <a:rPr sz="3200"/>
              <a:t>] • [OH</a:t>
            </a:r>
            <a:r>
              <a:rPr sz="3200" baseline="29999"/>
              <a:t>–</a:t>
            </a:r>
            <a:r>
              <a:rPr sz="3200"/>
              <a:t>] = 1 • 10 </a:t>
            </a:r>
            <a:r>
              <a:rPr sz="3200" baseline="29999"/>
              <a:t>–14</a:t>
            </a:r>
          </a:p>
        </p:txBody>
      </p:sp>
      <p:sp>
        <p:nvSpPr>
          <p:cNvPr id="371" name="– log Kw = – log ([H+] • [OH–]) = – log 1 • 10 –14  = 14"/>
          <p:cNvSpPr txBox="1"/>
          <p:nvPr/>
        </p:nvSpPr>
        <p:spPr>
          <a:xfrm>
            <a:off x="0" y="5334000"/>
            <a:ext cx="9740900" cy="6731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buClr>
                <a:srgbClr val="000000"/>
              </a:buClr>
              <a:buFont typeface="Times New Roman"/>
            </a:pPr>
            <a:r>
              <a:rPr sz="3200"/>
              <a:t>– log K</a:t>
            </a:r>
            <a:r>
              <a:rPr sz="3200" baseline="-25000"/>
              <a:t>w</a:t>
            </a:r>
            <a:r>
              <a:rPr sz="3200"/>
              <a:t> = – log ([H</a:t>
            </a:r>
            <a:r>
              <a:rPr sz="3200" baseline="29999"/>
              <a:t>+</a:t>
            </a:r>
            <a:r>
              <a:rPr sz="3200"/>
              <a:t>] • [OH</a:t>
            </a:r>
            <a:r>
              <a:rPr sz="3200" baseline="29999"/>
              <a:t>–</a:t>
            </a:r>
            <a:r>
              <a:rPr sz="3200"/>
              <a:t>]) = – log 1 • 10 </a:t>
            </a:r>
            <a:r>
              <a:rPr sz="3200" baseline="29999"/>
              <a:t>–14  </a:t>
            </a:r>
            <a:r>
              <a:rPr sz="3200"/>
              <a:t>= 14</a:t>
            </a:r>
          </a:p>
        </p:txBody>
      </p:sp>
      <p:sp>
        <p:nvSpPr>
          <p:cNvPr id="372" name="Per cui     pH  +  pOH  =  14"/>
          <p:cNvSpPr txBox="1"/>
          <p:nvPr/>
        </p:nvSpPr>
        <p:spPr>
          <a:xfrm>
            <a:off x="0" y="6019800"/>
            <a:ext cx="9740900" cy="5842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buClr>
                <a:srgbClr val="000000"/>
              </a:buClr>
              <a:buFont typeface="Times New Roman"/>
              <a:defRPr sz="3200"/>
            </a:lvl1pPr>
          </a:lstStyle>
          <a:p>
            <a:r>
              <a:t>Per cui     pH  +  pOH  =  14</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9" presetClass="entr" fill="hold" grpId="1" nodeType="clickEffect">
                                  <p:stCondLst>
                                    <p:cond delay="0"/>
                                  </p:stCondLst>
                                  <p:iterate>
                                    <p:tmAbs val="0"/>
                                  </p:iterate>
                                  <p:childTnLst>
                                    <p:set>
                                      <p:cBhvr>
                                        <p:cTn id="6" fill="hold"/>
                                        <p:tgtEl>
                                          <p:spTgt spid="367"/>
                                        </p:tgtEl>
                                        <p:attrNameLst>
                                          <p:attrName>style.visibility</p:attrName>
                                        </p:attrNameLst>
                                      </p:cBhvr>
                                      <p:to>
                                        <p:strVal val="visible"/>
                                      </p:to>
                                    </p:set>
                                    <p:animEffect transition="in" filter="dissolve">
                                      <p:cBhvr>
                                        <p:cTn id="7" dur="500"/>
                                        <p:tgtEl>
                                          <p:spTgt spid="36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fill="hold" grpId="2" nodeType="clickEffect">
                                  <p:stCondLst>
                                    <p:cond delay="0"/>
                                  </p:stCondLst>
                                  <p:iterate>
                                    <p:tmAbs val="0"/>
                                  </p:iterate>
                                  <p:childTnLst>
                                    <p:set>
                                      <p:cBhvr>
                                        <p:cTn id="11" fill="hold"/>
                                        <p:tgtEl>
                                          <p:spTgt spid="368"/>
                                        </p:tgtEl>
                                        <p:attrNameLst>
                                          <p:attrName>style.visibility</p:attrName>
                                        </p:attrNameLst>
                                      </p:cBhvr>
                                      <p:to>
                                        <p:strVal val="visible"/>
                                      </p:to>
                                    </p:set>
                                    <p:animEffect transition="in" filter="dissolve">
                                      <p:cBhvr>
                                        <p:cTn id="12" dur="500"/>
                                        <p:tgtEl>
                                          <p:spTgt spid="36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fill="hold" grpId="3" nodeType="clickEffect">
                                  <p:stCondLst>
                                    <p:cond delay="0"/>
                                  </p:stCondLst>
                                  <p:iterate>
                                    <p:tmAbs val="0"/>
                                  </p:iterate>
                                  <p:childTnLst>
                                    <p:set>
                                      <p:cBhvr>
                                        <p:cTn id="16" fill="hold"/>
                                        <p:tgtEl>
                                          <p:spTgt spid="369"/>
                                        </p:tgtEl>
                                        <p:attrNameLst>
                                          <p:attrName>style.visibility</p:attrName>
                                        </p:attrNameLst>
                                      </p:cBhvr>
                                      <p:to>
                                        <p:strVal val="visible"/>
                                      </p:to>
                                    </p:set>
                                    <p:animEffect transition="in" filter="dissolve">
                                      <p:cBhvr>
                                        <p:cTn id="17" dur="500"/>
                                        <p:tgtEl>
                                          <p:spTgt spid="369"/>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fill="hold" grpId="4" nodeType="clickEffect">
                                  <p:stCondLst>
                                    <p:cond delay="0"/>
                                  </p:stCondLst>
                                  <p:iterate>
                                    <p:tmAbs val="0"/>
                                  </p:iterate>
                                  <p:childTnLst>
                                    <p:set>
                                      <p:cBhvr>
                                        <p:cTn id="21" fill="hold"/>
                                        <p:tgtEl>
                                          <p:spTgt spid="370"/>
                                        </p:tgtEl>
                                        <p:attrNameLst>
                                          <p:attrName>style.visibility</p:attrName>
                                        </p:attrNameLst>
                                      </p:cBhvr>
                                      <p:to>
                                        <p:strVal val="visible"/>
                                      </p:to>
                                    </p:set>
                                    <p:animEffect transition="in" filter="dissolve">
                                      <p:cBhvr>
                                        <p:cTn id="22" dur="500"/>
                                        <p:tgtEl>
                                          <p:spTgt spid="370"/>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fill="hold" grpId="5" nodeType="clickEffect">
                                  <p:stCondLst>
                                    <p:cond delay="0"/>
                                  </p:stCondLst>
                                  <p:iterate>
                                    <p:tmAbs val="0"/>
                                  </p:iterate>
                                  <p:childTnLst>
                                    <p:set>
                                      <p:cBhvr>
                                        <p:cTn id="26" fill="hold"/>
                                        <p:tgtEl>
                                          <p:spTgt spid="371"/>
                                        </p:tgtEl>
                                        <p:attrNameLst>
                                          <p:attrName>style.visibility</p:attrName>
                                        </p:attrNameLst>
                                      </p:cBhvr>
                                      <p:to>
                                        <p:strVal val="visible"/>
                                      </p:to>
                                    </p:set>
                                    <p:animEffect transition="in" filter="dissolve">
                                      <p:cBhvr>
                                        <p:cTn id="27" dur="500"/>
                                        <p:tgtEl>
                                          <p:spTgt spid="371"/>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fill="hold" grpId="6" nodeType="clickEffect">
                                  <p:stCondLst>
                                    <p:cond delay="0"/>
                                  </p:stCondLst>
                                  <p:iterate>
                                    <p:tmAbs val="0"/>
                                  </p:iterate>
                                  <p:childTnLst>
                                    <p:set>
                                      <p:cBhvr>
                                        <p:cTn id="31" fill="hold"/>
                                        <p:tgtEl>
                                          <p:spTgt spid="372"/>
                                        </p:tgtEl>
                                        <p:attrNameLst>
                                          <p:attrName>style.visibility</p:attrName>
                                        </p:attrNameLst>
                                      </p:cBhvr>
                                      <p:to>
                                        <p:strVal val="visible"/>
                                      </p:to>
                                    </p:set>
                                    <p:animEffect transition="in" filter="dissolve">
                                      <p:cBhvr>
                                        <p:cTn id="32" dur="500"/>
                                        <p:tgtEl>
                                          <p:spTgt spid="3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7" grpId="1" animBg="1" advAuto="0"/>
      <p:bldP spid="368" grpId="2" animBg="1" advAuto="0"/>
      <p:bldP spid="369" grpId="3" animBg="1" advAuto="0"/>
      <p:bldP spid="370" grpId="4" animBg="1" advAuto="0"/>
      <p:bldP spid="371" grpId="5" animBg="1" advAuto="0"/>
      <p:bldP spid="372" grpId="6" animBg="1" advAuto="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93F6E093-836D-4841-B626-B519ED7F9D11}"/>
              </a:ext>
            </a:extLst>
          </p:cNvPr>
          <p:cNvSpPr>
            <a:spLocks noGrp="1" noChangeArrowheads="1"/>
          </p:cNvSpPr>
          <p:nvPr>
            <p:ph type="title"/>
          </p:nvPr>
        </p:nvSpPr>
        <p:spPr>
          <a:xfrm>
            <a:off x="838200" y="-26988"/>
            <a:ext cx="8229600" cy="1143001"/>
          </a:xfrm>
        </p:spPr>
        <p:txBody>
          <a:bodyPr/>
          <a:lstStyle/>
          <a:p>
            <a:pPr eaLnBrk="1" hangingPunct="1"/>
            <a:r>
              <a:rPr lang="it-IT" altLang="it-IT">
                <a:solidFill>
                  <a:srgbClr val="0000CC"/>
                </a:solidFill>
                <a:latin typeface="Comic Sans MS" panose="030F0702030302020204" pitchFamily="66" charset="0"/>
              </a:rPr>
              <a:t>Il pH</a:t>
            </a:r>
          </a:p>
        </p:txBody>
      </p:sp>
      <p:sp>
        <p:nvSpPr>
          <p:cNvPr id="17411" name="Rectangle 3">
            <a:extLst>
              <a:ext uri="{FF2B5EF4-FFF2-40B4-BE49-F238E27FC236}">
                <a16:creationId xmlns:a16="http://schemas.microsoft.com/office/drawing/2014/main" id="{C2D6B0F1-CC8F-4818-9F22-44314F83062A}"/>
              </a:ext>
            </a:extLst>
          </p:cNvPr>
          <p:cNvSpPr>
            <a:spLocks noGrp="1" noChangeArrowheads="1"/>
          </p:cNvSpPr>
          <p:nvPr>
            <p:ph type="body" idx="1"/>
          </p:nvPr>
        </p:nvSpPr>
        <p:spPr>
          <a:xfrm>
            <a:off x="838200" y="1052513"/>
            <a:ext cx="8229600" cy="4525962"/>
          </a:xfrm>
        </p:spPr>
        <p:txBody>
          <a:bodyPr/>
          <a:lstStyle/>
          <a:p>
            <a:pPr marL="0" indent="0" eaLnBrk="1" hangingPunct="1">
              <a:buNone/>
              <a:defRPr/>
            </a:pPr>
            <a:r>
              <a:rPr lang="en-US" sz="2400" u="sng" dirty="0" err="1">
                <a:solidFill>
                  <a:srgbClr val="0000CC"/>
                </a:solidFill>
                <a:latin typeface="Times New Roman" pitchFamily="18" charset="0"/>
              </a:rPr>
              <a:t>Poichè</a:t>
            </a:r>
            <a:r>
              <a:rPr lang="en-US" sz="2400" u="sng" dirty="0">
                <a:solidFill>
                  <a:srgbClr val="0000CC"/>
                </a:solidFill>
                <a:latin typeface="Times New Roman" pitchFamily="18" charset="0"/>
              </a:rPr>
              <a:t> le </a:t>
            </a:r>
            <a:r>
              <a:rPr lang="en-US" sz="2400" dirty="0">
                <a:solidFill>
                  <a:srgbClr val="0000CC"/>
                </a:solidFill>
                <a:latin typeface="Times New Roman" pitchFamily="18" charset="0"/>
              </a:rPr>
              <a:t>[H</a:t>
            </a:r>
            <a:r>
              <a:rPr lang="en-US" sz="2400" baseline="-25000" dirty="0">
                <a:solidFill>
                  <a:srgbClr val="0000CC"/>
                </a:solidFill>
                <a:latin typeface="Times New Roman" pitchFamily="18" charset="0"/>
              </a:rPr>
              <a:t>3</a:t>
            </a:r>
            <a:r>
              <a:rPr lang="en-US" sz="2400" dirty="0">
                <a:solidFill>
                  <a:srgbClr val="0000CC"/>
                </a:solidFill>
                <a:latin typeface="Times New Roman" pitchFamily="18" charset="0"/>
              </a:rPr>
              <a:t>O</a:t>
            </a:r>
            <a:r>
              <a:rPr lang="en-US" sz="2400" baseline="30000" dirty="0">
                <a:solidFill>
                  <a:srgbClr val="0000CC"/>
                </a:solidFill>
                <a:latin typeface="Times New Roman" pitchFamily="18" charset="0"/>
              </a:rPr>
              <a:t>+</a:t>
            </a:r>
            <a:r>
              <a:rPr lang="en-US" sz="2400" dirty="0">
                <a:solidFill>
                  <a:srgbClr val="0000CC"/>
                </a:solidFill>
                <a:latin typeface="Times New Roman" pitchFamily="18" charset="0"/>
              </a:rPr>
              <a:t>] e [OH</a:t>
            </a:r>
            <a:r>
              <a:rPr lang="en-US" sz="2400" baseline="30000" dirty="0">
                <a:solidFill>
                  <a:srgbClr val="0000CC"/>
                </a:solidFill>
                <a:latin typeface="Times New Roman" pitchFamily="18" charset="0"/>
              </a:rPr>
              <a:t>-</a:t>
            </a:r>
            <a:r>
              <a:rPr lang="en-US" sz="2400" dirty="0">
                <a:solidFill>
                  <a:srgbClr val="0000CC"/>
                </a:solidFill>
                <a:latin typeface="Times New Roman" pitchFamily="18" charset="0"/>
              </a:rPr>
              <a:t>] </a:t>
            </a:r>
            <a:r>
              <a:rPr lang="en-US" sz="2400" dirty="0" err="1">
                <a:solidFill>
                  <a:srgbClr val="0000CC"/>
                </a:solidFill>
                <a:latin typeface="Times New Roman" pitchFamily="18" charset="0"/>
              </a:rPr>
              <a:t>sono</a:t>
            </a:r>
            <a:r>
              <a:rPr lang="en-US" sz="2400" dirty="0">
                <a:solidFill>
                  <a:srgbClr val="0000CC"/>
                </a:solidFill>
                <a:latin typeface="Times New Roman" pitchFamily="18" charset="0"/>
              </a:rPr>
              <a:t> legate </a:t>
            </a:r>
            <a:r>
              <a:rPr lang="en-US" sz="2400" dirty="0" err="1">
                <a:solidFill>
                  <a:srgbClr val="0000CC"/>
                </a:solidFill>
                <a:latin typeface="Times New Roman" pitchFamily="18" charset="0"/>
              </a:rPr>
              <a:t>matematicamente</a:t>
            </a:r>
            <a:r>
              <a:rPr lang="en-US" sz="2400" dirty="0">
                <a:solidFill>
                  <a:srgbClr val="0000CC"/>
                </a:solidFill>
                <a:latin typeface="Times New Roman" pitchFamily="18" charset="0"/>
              </a:rPr>
              <a:t> </a:t>
            </a:r>
            <a:r>
              <a:rPr lang="en-US" sz="2400" dirty="0" err="1">
                <a:solidFill>
                  <a:srgbClr val="0000CC"/>
                </a:solidFill>
                <a:latin typeface="Times New Roman" pitchFamily="18" charset="0"/>
              </a:rPr>
              <a:t>dalla</a:t>
            </a:r>
            <a:r>
              <a:rPr lang="en-US" sz="2400" dirty="0">
                <a:solidFill>
                  <a:srgbClr val="0000CC"/>
                </a:solidFill>
                <a:latin typeface="Times New Roman" pitchFamily="18" charset="0"/>
              </a:rPr>
              <a:t> Kw per </a:t>
            </a:r>
            <a:r>
              <a:rPr lang="en-US" sz="2400" dirty="0" err="1">
                <a:solidFill>
                  <a:srgbClr val="0000CC"/>
                </a:solidFill>
                <a:latin typeface="Times New Roman" pitchFamily="18" charset="0"/>
              </a:rPr>
              <a:t>caratterizzare</a:t>
            </a:r>
            <a:r>
              <a:rPr lang="en-US" sz="2400" dirty="0">
                <a:solidFill>
                  <a:srgbClr val="0000CC"/>
                </a:solidFill>
                <a:latin typeface="Times New Roman" pitchFamily="18" charset="0"/>
              </a:rPr>
              <a:t> le </a:t>
            </a:r>
            <a:r>
              <a:rPr lang="en-US" sz="2400" dirty="0" err="1">
                <a:solidFill>
                  <a:srgbClr val="0000CC"/>
                </a:solidFill>
                <a:latin typeface="Times New Roman" pitchFamily="18" charset="0"/>
              </a:rPr>
              <a:t>proprietà</a:t>
            </a:r>
            <a:r>
              <a:rPr lang="en-US" sz="2400" dirty="0">
                <a:solidFill>
                  <a:srgbClr val="0000CC"/>
                </a:solidFill>
                <a:latin typeface="Times New Roman" pitchFamily="18" charset="0"/>
              </a:rPr>
              <a:t> </a:t>
            </a:r>
            <a:r>
              <a:rPr lang="en-US" sz="2400" dirty="0" err="1">
                <a:solidFill>
                  <a:srgbClr val="0000CC"/>
                </a:solidFill>
                <a:latin typeface="Times New Roman" pitchFamily="18" charset="0"/>
              </a:rPr>
              <a:t>acido</a:t>
            </a:r>
            <a:r>
              <a:rPr lang="en-US" sz="2400" dirty="0">
                <a:solidFill>
                  <a:srgbClr val="0000CC"/>
                </a:solidFill>
                <a:latin typeface="Times New Roman" pitchFamily="18" charset="0"/>
              </a:rPr>
              <a:t>/base di </a:t>
            </a:r>
            <a:r>
              <a:rPr lang="en-US" sz="2400" dirty="0" err="1">
                <a:solidFill>
                  <a:srgbClr val="0000CC"/>
                </a:solidFill>
                <a:latin typeface="Times New Roman" pitchFamily="18" charset="0"/>
              </a:rPr>
              <a:t>una</a:t>
            </a:r>
            <a:r>
              <a:rPr lang="en-US" sz="2400" dirty="0">
                <a:solidFill>
                  <a:srgbClr val="0000CC"/>
                </a:solidFill>
                <a:latin typeface="Times New Roman" pitchFamily="18" charset="0"/>
              </a:rPr>
              <a:t> </a:t>
            </a:r>
            <a:r>
              <a:rPr lang="en-US" sz="2400" dirty="0" err="1">
                <a:solidFill>
                  <a:srgbClr val="0000CC"/>
                </a:solidFill>
                <a:latin typeface="Times New Roman" pitchFamily="18" charset="0"/>
              </a:rPr>
              <a:t>soluzione</a:t>
            </a:r>
            <a:r>
              <a:rPr lang="en-US" sz="2400" dirty="0">
                <a:solidFill>
                  <a:srgbClr val="0000CC"/>
                </a:solidFill>
                <a:latin typeface="Times New Roman" pitchFamily="18" charset="0"/>
              </a:rPr>
              <a:t> è </a:t>
            </a:r>
            <a:r>
              <a:rPr lang="en-US" sz="2400" dirty="0" err="1">
                <a:solidFill>
                  <a:srgbClr val="0000CC"/>
                </a:solidFill>
                <a:latin typeface="Times New Roman" pitchFamily="18" charset="0"/>
              </a:rPr>
              <a:t>sufficiente</a:t>
            </a:r>
            <a:r>
              <a:rPr lang="en-US" sz="2400" dirty="0">
                <a:solidFill>
                  <a:srgbClr val="0000CC"/>
                </a:solidFill>
                <a:latin typeface="Times New Roman" pitchFamily="18" charset="0"/>
              </a:rPr>
              <a:t> </a:t>
            </a:r>
            <a:r>
              <a:rPr lang="en-US" sz="2400" dirty="0" err="1">
                <a:solidFill>
                  <a:srgbClr val="0000CC"/>
                </a:solidFill>
                <a:latin typeface="Times New Roman" pitchFamily="18" charset="0"/>
              </a:rPr>
              <a:t>indicare</a:t>
            </a:r>
            <a:r>
              <a:rPr lang="en-US" sz="2400" dirty="0">
                <a:solidFill>
                  <a:srgbClr val="0000CC"/>
                </a:solidFill>
                <a:latin typeface="Times New Roman" pitchFamily="18" charset="0"/>
              </a:rPr>
              <a:t> </a:t>
            </a:r>
            <a:r>
              <a:rPr lang="en-US" sz="2400" dirty="0" err="1">
                <a:solidFill>
                  <a:srgbClr val="0000CC"/>
                </a:solidFill>
                <a:latin typeface="Times New Roman" pitchFamily="18" charset="0"/>
              </a:rPr>
              <a:t>una</a:t>
            </a:r>
            <a:r>
              <a:rPr lang="en-US" sz="2400" dirty="0">
                <a:solidFill>
                  <a:srgbClr val="0000CC"/>
                </a:solidFill>
                <a:latin typeface="Times New Roman" pitchFamily="18" charset="0"/>
              </a:rPr>
              <a:t> sola </a:t>
            </a:r>
            <a:r>
              <a:rPr lang="en-US" sz="2400" dirty="0" err="1">
                <a:solidFill>
                  <a:srgbClr val="0000CC"/>
                </a:solidFill>
                <a:latin typeface="Times New Roman" pitchFamily="18" charset="0"/>
              </a:rPr>
              <a:t>delle</a:t>
            </a:r>
            <a:r>
              <a:rPr lang="en-US" sz="2400" dirty="0">
                <a:solidFill>
                  <a:srgbClr val="0000CC"/>
                </a:solidFill>
                <a:latin typeface="Times New Roman" pitchFamily="18" charset="0"/>
              </a:rPr>
              <a:t> due </a:t>
            </a:r>
            <a:r>
              <a:rPr lang="en-US" sz="2400" dirty="0" err="1">
                <a:solidFill>
                  <a:srgbClr val="0000CC"/>
                </a:solidFill>
                <a:latin typeface="Times New Roman" pitchFamily="18" charset="0"/>
              </a:rPr>
              <a:t>concentrazioni</a:t>
            </a:r>
            <a:r>
              <a:rPr lang="en-US" sz="2400" dirty="0">
                <a:solidFill>
                  <a:srgbClr val="0000CC"/>
                </a:solidFill>
                <a:latin typeface="Times New Roman" pitchFamily="18" charset="0"/>
              </a:rPr>
              <a:t> ([H</a:t>
            </a:r>
            <a:r>
              <a:rPr lang="en-US" sz="2400" baseline="-25000" dirty="0">
                <a:solidFill>
                  <a:srgbClr val="0000CC"/>
                </a:solidFill>
                <a:latin typeface="Times New Roman" pitchFamily="18" charset="0"/>
              </a:rPr>
              <a:t>3</a:t>
            </a:r>
            <a:r>
              <a:rPr lang="en-US" sz="2400" dirty="0">
                <a:solidFill>
                  <a:srgbClr val="0000CC"/>
                </a:solidFill>
                <a:latin typeface="Times New Roman" pitchFamily="18" charset="0"/>
              </a:rPr>
              <a:t>O</a:t>
            </a:r>
            <a:r>
              <a:rPr lang="en-US" sz="2400" baseline="30000" dirty="0">
                <a:solidFill>
                  <a:srgbClr val="0000CC"/>
                </a:solidFill>
                <a:latin typeface="Times New Roman" pitchFamily="18" charset="0"/>
              </a:rPr>
              <a:t>+</a:t>
            </a:r>
            <a:r>
              <a:rPr lang="en-US" sz="2400" dirty="0">
                <a:solidFill>
                  <a:srgbClr val="0000CC"/>
                </a:solidFill>
                <a:latin typeface="Times New Roman" pitchFamily="18" charset="0"/>
              </a:rPr>
              <a:t>]) </a:t>
            </a:r>
          </a:p>
          <a:p>
            <a:pPr marL="0" indent="0" eaLnBrk="1" hangingPunct="1">
              <a:buNone/>
              <a:defRPr/>
            </a:pPr>
            <a:endParaRPr lang="en-US" sz="2400" u="sng" dirty="0">
              <a:solidFill>
                <a:srgbClr val="0000CC"/>
              </a:solidFill>
              <a:latin typeface="Times New Roman" pitchFamily="18" charset="0"/>
            </a:endParaRPr>
          </a:p>
          <a:p>
            <a:pPr eaLnBrk="1" hangingPunct="1">
              <a:lnSpc>
                <a:spcPct val="150000"/>
              </a:lnSpc>
              <a:buFont typeface="Wingdings" pitchFamily="2" charset="2"/>
              <a:buChar char="ü"/>
              <a:defRPr/>
            </a:pPr>
            <a:r>
              <a:rPr lang="en-US" sz="2400" u="sng" dirty="0" err="1">
                <a:solidFill>
                  <a:srgbClr val="008000"/>
                </a:solidFill>
                <a:latin typeface="Times New Roman" pitchFamily="18" charset="0"/>
              </a:rPr>
              <a:t>Soluzioni</a:t>
            </a:r>
            <a:r>
              <a:rPr lang="en-US" sz="2400" u="sng" dirty="0">
                <a:solidFill>
                  <a:srgbClr val="008000"/>
                </a:solidFill>
                <a:latin typeface="Times New Roman" pitchFamily="18" charset="0"/>
              </a:rPr>
              <a:t> </a:t>
            </a:r>
            <a:r>
              <a:rPr lang="en-US" sz="2400" u="sng" dirty="0" err="1">
                <a:solidFill>
                  <a:srgbClr val="008000"/>
                </a:solidFill>
                <a:latin typeface="Times New Roman" pitchFamily="18" charset="0"/>
              </a:rPr>
              <a:t>Neutre</a:t>
            </a:r>
            <a:r>
              <a:rPr lang="en-US" sz="2400" dirty="0">
                <a:solidFill>
                  <a:srgbClr val="008000"/>
                </a:solidFill>
                <a:latin typeface="Times New Roman" pitchFamily="18" charset="0"/>
              </a:rPr>
              <a:t>:    [H</a:t>
            </a:r>
            <a:r>
              <a:rPr lang="en-US" sz="2400" baseline="-25000" dirty="0">
                <a:solidFill>
                  <a:srgbClr val="008000"/>
                </a:solidFill>
                <a:latin typeface="Times New Roman" pitchFamily="18" charset="0"/>
              </a:rPr>
              <a:t>3</a:t>
            </a:r>
            <a:r>
              <a:rPr lang="en-US" sz="2400" dirty="0">
                <a:solidFill>
                  <a:srgbClr val="008000"/>
                </a:solidFill>
                <a:latin typeface="Times New Roman" pitchFamily="18" charset="0"/>
              </a:rPr>
              <a:t>O</a:t>
            </a:r>
            <a:r>
              <a:rPr lang="en-US" sz="2400" baseline="30000" dirty="0">
                <a:solidFill>
                  <a:srgbClr val="008000"/>
                </a:solidFill>
                <a:latin typeface="Times New Roman" pitchFamily="18" charset="0"/>
              </a:rPr>
              <a:t>+</a:t>
            </a:r>
            <a:r>
              <a:rPr lang="en-US" sz="2400" dirty="0">
                <a:solidFill>
                  <a:srgbClr val="008000"/>
                </a:solidFill>
                <a:latin typeface="Times New Roman" pitchFamily="18" charset="0"/>
              </a:rPr>
              <a:t>]= [OH</a:t>
            </a:r>
            <a:r>
              <a:rPr lang="en-US" sz="2400" baseline="30000" dirty="0">
                <a:solidFill>
                  <a:srgbClr val="008000"/>
                </a:solidFill>
                <a:latin typeface="Times New Roman" pitchFamily="18" charset="0"/>
              </a:rPr>
              <a:t>-</a:t>
            </a:r>
            <a:r>
              <a:rPr lang="en-US" sz="2400" dirty="0">
                <a:solidFill>
                  <a:srgbClr val="008000"/>
                </a:solidFill>
                <a:latin typeface="Times New Roman" pitchFamily="18" charset="0"/>
              </a:rPr>
              <a:t>] = 1.0 x 10</a:t>
            </a:r>
            <a:r>
              <a:rPr lang="en-US" sz="2400" baseline="30000" dirty="0">
                <a:solidFill>
                  <a:srgbClr val="008000"/>
                </a:solidFill>
                <a:latin typeface="Times New Roman" pitchFamily="18" charset="0"/>
              </a:rPr>
              <a:t>–7</a:t>
            </a:r>
            <a:r>
              <a:rPr lang="en-US" sz="2400" dirty="0">
                <a:solidFill>
                  <a:srgbClr val="008000"/>
                </a:solidFill>
                <a:latin typeface="Times New Roman" pitchFamily="18" charset="0"/>
              </a:rPr>
              <a:t>M,  pH = 7.00</a:t>
            </a:r>
          </a:p>
          <a:p>
            <a:pPr eaLnBrk="1" hangingPunct="1">
              <a:lnSpc>
                <a:spcPct val="150000"/>
              </a:lnSpc>
              <a:buFont typeface="Wingdings" pitchFamily="2" charset="2"/>
              <a:buChar char="ü"/>
              <a:defRPr/>
            </a:pPr>
            <a:r>
              <a:rPr lang="en-US" sz="2400" u="sng" dirty="0" err="1">
                <a:solidFill>
                  <a:srgbClr val="008000"/>
                </a:solidFill>
                <a:latin typeface="Times New Roman" pitchFamily="18" charset="0"/>
              </a:rPr>
              <a:t>Soluzioni</a:t>
            </a:r>
            <a:r>
              <a:rPr lang="en-US" sz="2400" u="sng" dirty="0">
                <a:solidFill>
                  <a:srgbClr val="008000"/>
                </a:solidFill>
                <a:latin typeface="Times New Roman" pitchFamily="18" charset="0"/>
              </a:rPr>
              <a:t> </a:t>
            </a:r>
            <a:r>
              <a:rPr lang="en-US" sz="2400" u="sng" dirty="0" err="1">
                <a:solidFill>
                  <a:srgbClr val="008000"/>
                </a:solidFill>
                <a:latin typeface="Times New Roman" pitchFamily="18" charset="0"/>
              </a:rPr>
              <a:t>Acide</a:t>
            </a:r>
            <a:r>
              <a:rPr lang="en-US" sz="2400" u="sng" dirty="0">
                <a:solidFill>
                  <a:srgbClr val="008000"/>
                </a:solidFill>
                <a:latin typeface="Times New Roman" pitchFamily="18" charset="0"/>
              </a:rPr>
              <a:t>:</a:t>
            </a:r>
            <a:r>
              <a:rPr lang="en-US" sz="2400" dirty="0">
                <a:solidFill>
                  <a:srgbClr val="008000"/>
                </a:solidFill>
                <a:latin typeface="Times New Roman" pitchFamily="18" charset="0"/>
              </a:rPr>
              <a:t>     [H</a:t>
            </a:r>
            <a:r>
              <a:rPr lang="en-US" sz="2400" baseline="-25000" dirty="0">
                <a:solidFill>
                  <a:srgbClr val="008000"/>
                </a:solidFill>
                <a:latin typeface="Times New Roman" pitchFamily="18" charset="0"/>
              </a:rPr>
              <a:t>3</a:t>
            </a:r>
            <a:r>
              <a:rPr lang="en-US" sz="2400" dirty="0">
                <a:solidFill>
                  <a:srgbClr val="008000"/>
                </a:solidFill>
                <a:latin typeface="Times New Roman" pitchFamily="18" charset="0"/>
              </a:rPr>
              <a:t>O</a:t>
            </a:r>
            <a:r>
              <a:rPr lang="en-US" sz="2400" baseline="30000" dirty="0">
                <a:solidFill>
                  <a:srgbClr val="008000"/>
                </a:solidFill>
                <a:latin typeface="Times New Roman" pitchFamily="18" charset="0"/>
              </a:rPr>
              <a:t>+</a:t>
            </a:r>
            <a:r>
              <a:rPr lang="en-US" sz="2400" dirty="0">
                <a:solidFill>
                  <a:srgbClr val="008000"/>
                </a:solidFill>
                <a:latin typeface="Times New Roman" pitchFamily="18" charset="0"/>
              </a:rPr>
              <a:t>]&gt; 1.0 x 10</a:t>
            </a:r>
            <a:r>
              <a:rPr lang="en-US" sz="2400" baseline="30000" dirty="0">
                <a:solidFill>
                  <a:srgbClr val="008000"/>
                </a:solidFill>
                <a:latin typeface="Times New Roman" pitchFamily="18" charset="0"/>
              </a:rPr>
              <a:t>–7</a:t>
            </a:r>
            <a:r>
              <a:rPr lang="en-US" sz="2400" dirty="0">
                <a:solidFill>
                  <a:srgbClr val="008000"/>
                </a:solidFill>
                <a:latin typeface="Times New Roman" pitchFamily="18" charset="0"/>
              </a:rPr>
              <a:t> M,  pH &lt; 7.00</a:t>
            </a:r>
          </a:p>
          <a:p>
            <a:pPr eaLnBrk="1" hangingPunct="1">
              <a:lnSpc>
                <a:spcPct val="150000"/>
              </a:lnSpc>
              <a:buFont typeface="Wingdings" pitchFamily="2" charset="2"/>
              <a:buChar char="ü"/>
              <a:defRPr/>
            </a:pPr>
            <a:r>
              <a:rPr lang="en-US" sz="2400" u="sng" dirty="0" err="1">
                <a:solidFill>
                  <a:srgbClr val="008000"/>
                </a:solidFill>
                <a:latin typeface="Times New Roman" pitchFamily="18" charset="0"/>
              </a:rPr>
              <a:t>Soluzioni</a:t>
            </a:r>
            <a:r>
              <a:rPr lang="en-US" sz="2400" u="sng" dirty="0">
                <a:solidFill>
                  <a:srgbClr val="008000"/>
                </a:solidFill>
                <a:latin typeface="Times New Roman" pitchFamily="18" charset="0"/>
              </a:rPr>
              <a:t> </a:t>
            </a:r>
            <a:r>
              <a:rPr lang="en-US" sz="2400" u="sng" dirty="0" err="1">
                <a:solidFill>
                  <a:srgbClr val="008000"/>
                </a:solidFill>
                <a:latin typeface="Times New Roman" pitchFamily="18" charset="0"/>
              </a:rPr>
              <a:t>Basiche</a:t>
            </a:r>
            <a:r>
              <a:rPr lang="en-US" sz="2400" u="sng" dirty="0">
                <a:solidFill>
                  <a:srgbClr val="008000"/>
                </a:solidFill>
                <a:latin typeface="Times New Roman" pitchFamily="18" charset="0"/>
              </a:rPr>
              <a:t>:</a:t>
            </a:r>
            <a:r>
              <a:rPr lang="en-US" sz="2400" dirty="0">
                <a:solidFill>
                  <a:srgbClr val="008000"/>
                </a:solidFill>
                <a:latin typeface="Times New Roman" pitchFamily="18" charset="0"/>
              </a:rPr>
              <a:t>  [H</a:t>
            </a:r>
            <a:r>
              <a:rPr lang="en-US" sz="2400" baseline="-25000" dirty="0">
                <a:solidFill>
                  <a:srgbClr val="008000"/>
                </a:solidFill>
                <a:latin typeface="Times New Roman" pitchFamily="18" charset="0"/>
              </a:rPr>
              <a:t>3</a:t>
            </a:r>
            <a:r>
              <a:rPr lang="en-US" sz="2400" dirty="0">
                <a:solidFill>
                  <a:srgbClr val="008000"/>
                </a:solidFill>
                <a:latin typeface="Times New Roman" pitchFamily="18" charset="0"/>
              </a:rPr>
              <a:t>O</a:t>
            </a:r>
            <a:r>
              <a:rPr lang="en-US" sz="2400" baseline="30000" dirty="0">
                <a:solidFill>
                  <a:srgbClr val="008000"/>
                </a:solidFill>
                <a:latin typeface="Times New Roman" pitchFamily="18" charset="0"/>
              </a:rPr>
              <a:t>+</a:t>
            </a:r>
            <a:r>
              <a:rPr lang="en-US" sz="2400" dirty="0">
                <a:solidFill>
                  <a:srgbClr val="008000"/>
                </a:solidFill>
                <a:latin typeface="Times New Roman" pitchFamily="18" charset="0"/>
              </a:rPr>
              <a:t>]&lt; 1.0 x 10</a:t>
            </a:r>
            <a:r>
              <a:rPr lang="en-US" sz="2400" baseline="30000" dirty="0">
                <a:solidFill>
                  <a:srgbClr val="008000"/>
                </a:solidFill>
                <a:latin typeface="Times New Roman" pitchFamily="18" charset="0"/>
              </a:rPr>
              <a:t>–7</a:t>
            </a:r>
            <a:r>
              <a:rPr lang="en-US" sz="2400" dirty="0">
                <a:solidFill>
                  <a:srgbClr val="008000"/>
                </a:solidFill>
                <a:latin typeface="Times New Roman" pitchFamily="18" charset="0"/>
              </a:rPr>
              <a:t> M,   pH &gt; 7.00</a:t>
            </a:r>
          </a:p>
          <a:p>
            <a:pPr marL="0" indent="0" eaLnBrk="1" hangingPunct="1">
              <a:lnSpc>
                <a:spcPct val="150000"/>
              </a:lnSpc>
              <a:buNone/>
              <a:defRPr/>
            </a:pPr>
            <a:endParaRPr lang="en-US" sz="2400" dirty="0">
              <a:solidFill>
                <a:srgbClr val="0000CC"/>
              </a:solidFill>
              <a:latin typeface="Times New Roman" pitchFamily="18" charset="0"/>
            </a:endParaRPr>
          </a:p>
          <a:p>
            <a:pPr eaLnBrk="1" hangingPunct="1">
              <a:defRPr/>
            </a:pPr>
            <a:r>
              <a:rPr lang="en-US" sz="2400" dirty="0">
                <a:solidFill>
                  <a:srgbClr val="0000CC"/>
                </a:solidFill>
              </a:rPr>
              <a:t>Il pH di </a:t>
            </a:r>
            <a:r>
              <a:rPr lang="en-US" sz="2400" dirty="0" err="1">
                <a:solidFill>
                  <a:srgbClr val="0000CC"/>
                </a:solidFill>
              </a:rPr>
              <a:t>una</a:t>
            </a:r>
            <a:r>
              <a:rPr lang="en-US" sz="2400" dirty="0">
                <a:solidFill>
                  <a:srgbClr val="0000CC"/>
                </a:solidFill>
              </a:rPr>
              <a:t> </a:t>
            </a:r>
            <a:r>
              <a:rPr lang="en-US" sz="2400" dirty="0" err="1">
                <a:solidFill>
                  <a:srgbClr val="0000CC"/>
                </a:solidFill>
              </a:rPr>
              <a:t>soluzione</a:t>
            </a:r>
            <a:r>
              <a:rPr lang="en-US" sz="2400" dirty="0">
                <a:solidFill>
                  <a:srgbClr val="0000CC"/>
                </a:solidFill>
              </a:rPr>
              <a:t> è </a:t>
            </a:r>
            <a:r>
              <a:rPr lang="en-US" sz="2400" dirty="0" err="1">
                <a:solidFill>
                  <a:srgbClr val="0000CC"/>
                </a:solidFill>
              </a:rPr>
              <a:t>il</a:t>
            </a:r>
            <a:r>
              <a:rPr lang="en-US" sz="2400" dirty="0">
                <a:solidFill>
                  <a:srgbClr val="0000CC"/>
                </a:solidFill>
              </a:rPr>
              <a:t> </a:t>
            </a:r>
            <a:r>
              <a:rPr lang="en-US" sz="2400" dirty="0" err="1">
                <a:solidFill>
                  <a:srgbClr val="0000CC"/>
                </a:solidFill>
              </a:rPr>
              <a:t>logaritmo</a:t>
            </a:r>
            <a:r>
              <a:rPr lang="en-US" sz="2400" dirty="0">
                <a:solidFill>
                  <a:srgbClr val="0000CC"/>
                </a:solidFill>
              </a:rPr>
              <a:t> </a:t>
            </a:r>
            <a:r>
              <a:rPr lang="en-US" sz="2400" dirty="0" err="1">
                <a:solidFill>
                  <a:srgbClr val="0000CC"/>
                </a:solidFill>
              </a:rPr>
              <a:t>negativo</a:t>
            </a:r>
            <a:r>
              <a:rPr lang="en-US" sz="2400" dirty="0">
                <a:solidFill>
                  <a:srgbClr val="0000CC"/>
                </a:solidFill>
              </a:rPr>
              <a:t> </a:t>
            </a:r>
            <a:r>
              <a:rPr lang="en-US" sz="2400" dirty="0" err="1">
                <a:solidFill>
                  <a:srgbClr val="0000CC"/>
                </a:solidFill>
              </a:rPr>
              <a:t>della</a:t>
            </a:r>
            <a:r>
              <a:rPr lang="en-US" sz="2400" dirty="0">
                <a:solidFill>
                  <a:srgbClr val="0000CC"/>
                </a:solidFill>
              </a:rPr>
              <a:t> </a:t>
            </a:r>
            <a:r>
              <a:rPr lang="en-US" sz="2400" dirty="0" err="1">
                <a:solidFill>
                  <a:srgbClr val="0000CC"/>
                </a:solidFill>
              </a:rPr>
              <a:t>concentrazione</a:t>
            </a:r>
            <a:r>
              <a:rPr lang="en-US" sz="2400" dirty="0">
                <a:solidFill>
                  <a:srgbClr val="0000CC"/>
                </a:solidFill>
              </a:rPr>
              <a:t> </a:t>
            </a:r>
            <a:r>
              <a:rPr lang="en-US" sz="2400" dirty="0" err="1">
                <a:solidFill>
                  <a:srgbClr val="0000CC"/>
                </a:solidFill>
              </a:rPr>
              <a:t>dello</a:t>
            </a:r>
            <a:r>
              <a:rPr lang="en-US" sz="2400" dirty="0">
                <a:solidFill>
                  <a:srgbClr val="0000CC"/>
                </a:solidFill>
              </a:rPr>
              <a:t> </a:t>
            </a:r>
            <a:r>
              <a:rPr lang="en-US" sz="2400" dirty="0" err="1">
                <a:solidFill>
                  <a:srgbClr val="0000CC"/>
                </a:solidFill>
              </a:rPr>
              <a:t>ione</a:t>
            </a:r>
            <a:r>
              <a:rPr lang="en-US" sz="2400" dirty="0">
                <a:solidFill>
                  <a:srgbClr val="0000CC"/>
                </a:solidFill>
              </a:rPr>
              <a:t> </a:t>
            </a:r>
            <a:r>
              <a:rPr lang="en-US" sz="2400" dirty="0" err="1">
                <a:solidFill>
                  <a:srgbClr val="0000CC"/>
                </a:solidFill>
              </a:rPr>
              <a:t>idrogeno</a:t>
            </a:r>
            <a:r>
              <a:rPr lang="en-US" sz="2400" dirty="0">
                <a:solidFill>
                  <a:srgbClr val="0000CC"/>
                </a:solidFill>
              </a:rPr>
              <a:t> (in </a:t>
            </a:r>
            <a:r>
              <a:rPr lang="en-US" sz="2400" dirty="0" err="1">
                <a:solidFill>
                  <a:srgbClr val="0000CC"/>
                </a:solidFill>
              </a:rPr>
              <a:t>mol</a:t>
            </a:r>
            <a:r>
              <a:rPr lang="en-US" sz="2400" dirty="0">
                <a:solidFill>
                  <a:srgbClr val="0000CC"/>
                </a:solidFill>
              </a:rPr>
              <a:t>/L).</a:t>
            </a:r>
          </a:p>
          <a:p>
            <a:pPr eaLnBrk="1" hangingPunct="1">
              <a:lnSpc>
                <a:spcPct val="150000"/>
              </a:lnSpc>
              <a:buFontTx/>
              <a:buNone/>
              <a:defRPr/>
            </a:pPr>
            <a:r>
              <a:rPr lang="en-US" sz="2400" dirty="0">
                <a:solidFill>
                  <a:srgbClr val="0000CC"/>
                </a:solidFill>
              </a:rPr>
              <a:t>				</a:t>
            </a:r>
            <a:r>
              <a:rPr lang="en-US" sz="2400" dirty="0">
                <a:solidFill>
                  <a:srgbClr val="FF0000"/>
                </a:solidFill>
              </a:rPr>
              <a:t>pH = –log [H</a:t>
            </a:r>
            <a:r>
              <a:rPr lang="en-US" sz="2400" baseline="30000" dirty="0">
                <a:solidFill>
                  <a:srgbClr val="FF0000"/>
                </a:solidFill>
              </a:rPr>
              <a:t>+</a:t>
            </a:r>
            <a:r>
              <a:rPr lang="en-US" sz="2400" dirty="0">
                <a:solidFill>
                  <a:srgbClr val="FF0000"/>
                </a:solidFill>
              </a:rPr>
              <a:t>]</a:t>
            </a:r>
          </a:p>
          <a:p>
            <a:pPr marL="0" indent="0" eaLnBrk="1" hangingPunct="1">
              <a:lnSpc>
                <a:spcPct val="150000"/>
              </a:lnSpc>
              <a:buNone/>
              <a:defRPr/>
            </a:pPr>
            <a:endParaRPr lang="it-IT" sz="2400" dirty="0">
              <a:solidFill>
                <a:srgbClr val="0000CC"/>
              </a:solidFill>
              <a:latin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8B194216-3CF5-4F98-8525-BF6B33495DD5}"/>
              </a:ext>
            </a:extLst>
          </p:cNvPr>
          <p:cNvSpPr>
            <a:spLocks noChangeArrowheads="1"/>
          </p:cNvSpPr>
          <p:nvPr/>
        </p:nvSpPr>
        <p:spPr bwMode="auto">
          <a:xfrm>
            <a:off x="762000" y="-71438"/>
            <a:ext cx="8458200"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algn="ctr" fontAlgn="base" hangingPunct="1">
              <a:spcBef>
                <a:spcPct val="0"/>
              </a:spcBef>
              <a:spcAft>
                <a:spcPct val="0"/>
              </a:spcAft>
              <a:buNone/>
            </a:pPr>
            <a:r>
              <a:rPr lang="it-IT" altLang="it-IT" sz="4400" kern="1200">
                <a:solidFill>
                  <a:srgbClr val="0000CC"/>
                </a:solidFill>
                <a:uFillTx/>
                <a:latin typeface="Comic Sans MS" panose="030F0702030302020204" pitchFamily="66" charset="0"/>
              </a:rPr>
              <a:t>Il pH e la sua scala</a:t>
            </a:r>
            <a:endParaRPr lang="it-IT" altLang="it-IT" sz="4400" i="1" kern="1200">
              <a:solidFill>
                <a:srgbClr val="0000CC"/>
              </a:solidFill>
              <a:uFillTx/>
              <a:latin typeface="Comic Sans MS" panose="030F0702030302020204" pitchFamily="66" charset="0"/>
            </a:endParaRPr>
          </a:p>
        </p:txBody>
      </p:sp>
      <p:sp>
        <p:nvSpPr>
          <p:cNvPr id="20483" name="Text Box 3">
            <a:extLst>
              <a:ext uri="{FF2B5EF4-FFF2-40B4-BE49-F238E27FC236}">
                <a16:creationId xmlns:a16="http://schemas.microsoft.com/office/drawing/2014/main" id="{DC4E8F3F-E688-4B45-A3D7-F43A5F0642CB}"/>
              </a:ext>
            </a:extLst>
          </p:cNvPr>
          <p:cNvSpPr txBox="1">
            <a:spLocks noChangeArrowheads="1"/>
          </p:cNvSpPr>
          <p:nvPr/>
        </p:nvSpPr>
        <p:spPr bwMode="auto">
          <a:xfrm>
            <a:off x="1295400" y="1138238"/>
            <a:ext cx="27511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800" b="1" kern="1200">
                <a:solidFill>
                  <a:srgbClr val="FF3300"/>
                </a:solidFill>
                <a:uFillTx/>
                <a:latin typeface="Times New Roman" panose="02020603050405020304" pitchFamily="18" charset="0"/>
              </a:rPr>
              <a:t>pH = -log [H</a:t>
            </a:r>
            <a:r>
              <a:rPr lang="it-IT" altLang="it-IT" sz="2800" b="1" kern="1200" baseline="-25000">
                <a:solidFill>
                  <a:srgbClr val="FF3300"/>
                </a:solidFill>
                <a:uFillTx/>
                <a:latin typeface="Times New Roman" panose="02020603050405020304" pitchFamily="18" charset="0"/>
              </a:rPr>
              <a:t>3</a:t>
            </a:r>
            <a:r>
              <a:rPr lang="it-IT" altLang="it-IT" sz="2800" b="1" kern="1200">
                <a:solidFill>
                  <a:srgbClr val="FF3300"/>
                </a:solidFill>
                <a:uFillTx/>
                <a:latin typeface="Times New Roman" panose="02020603050405020304" pitchFamily="18" charset="0"/>
              </a:rPr>
              <a:t>O</a:t>
            </a:r>
            <a:r>
              <a:rPr lang="it-IT" altLang="it-IT" sz="2800" b="1" kern="1200" baseline="30000">
                <a:solidFill>
                  <a:srgbClr val="FF3300"/>
                </a:solidFill>
                <a:uFillTx/>
                <a:latin typeface="Times New Roman" panose="02020603050405020304" pitchFamily="18" charset="0"/>
              </a:rPr>
              <a:t>+</a:t>
            </a:r>
            <a:r>
              <a:rPr lang="it-IT" altLang="it-IT" sz="2800" b="1" kern="1200">
                <a:solidFill>
                  <a:srgbClr val="FF3300"/>
                </a:solidFill>
                <a:uFillTx/>
                <a:latin typeface="Times New Roman" panose="02020603050405020304" pitchFamily="18" charset="0"/>
              </a:rPr>
              <a:t>]</a:t>
            </a:r>
          </a:p>
        </p:txBody>
      </p:sp>
      <p:sp>
        <p:nvSpPr>
          <p:cNvPr id="20484" name="Text Box 4">
            <a:extLst>
              <a:ext uri="{FF2B5EF4-FFF2-40B4-BE49-F238E27FC236}">
                <a16:creationId xmlns:a16="http://schemas.microsoft.com/office/drawing/2014/main" id="{6F592ED0-08DC-43AF-8FCF-5E2FB9FB7B64}"/>
              </a:ext>
            </a:extLst>
          </p:cNvPr>
          <p:cNvSpPr txBox="1">
            <a:spLocks noChangeArrowheads="1"/>
          </p:cNvSpPr>
          <p:nvPr/>
        </p:nvSpPr>
        <p:spPr bwMode="auto">
          <a:xfrm>
            <a:off x="5249863" y="1138238"/>
            <a:ext cx="28495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800" b="1" kern="1200">
                <a:solidFill>
                  <a:srgbClr val="0000CC"/>
                </a:solidFill>
                <a:uFillTx/>
                <a:latin typeface="Times New Roman" panose="02020603050405020304" pitchFamily="18" charset="0"/>
              </a:rPr>
              <a:t>pOH = -log [OH</a:t>
            </a:r>
            <a:r>
              <a:rPr lang="it-IT" altLang="it-IT" sz="2800" b="1" kern="1200" baseline="30000">
                <a:solidFill>
                  <a:srgbClr val="0000CC"/>
                </a:solidFill>
                <a:uFillTx/>
                <a:latin typeface="Times New Roman" panose="02020603050405020304" pitchFamily="18" charset="0"/>
              </a:rPr>
              <a:t>-</a:t>
            </a:r>
            <a:r>
              <a:rPr lang="it-IT" altLang="it-IT" sz="2800" b="1" kern="1200">
                <a:solidFill>
                  <a:srgbClr val="0000CC"/>
                </a:solidFill>
                <a:uFillTx/>
                <a:latin typeface="Times New Roman" panose="02020603050405020304" pitchFamily="18" charset="0"/>
              </a:rPr>
              <a:t>]</a:t>
            </a:r>
          </a:p>
        </p:txBody>
      </p:sp>
      <p:sp>
        <p:nvSpPr>
          <p:cNvPr id="20485" name="Text Box 5">
            <a:extLst>
              <a:ext uri="{FF2B5EF4-FFF2-40B4-BE49-F238E27FC236}">
                <a16:creationId xmlns:a16="http://schemas.microsoft.com/office/drawing/2014/main" id="{D12714F2-F0FA-4A2C-9B22-2C7B6456A57F}"/>
              </a:ext>
            </a:extLst>
          </p:cNvPr>
          <p:cNvSpPr txBox="1">
            <a:spLocks noChangeArrowheads="1"/>
          </p:cNvSpPr>
          <p:nvPr/>
        </p:nvSpPr>
        <p:spPr bwMode="auto">
          <a:xfrm>
            <a:off x="3048000" y="2052638"/>
            <a:ext cx="35575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800" b="1" kern="1200">
                <a:solidFill>
                  <a:srgbClr val="FF3300"/>
                </a:solidFill>
                <a:uFillTx/>
                <a:latin typeface="Times New Roman" panose="02020603050405020304" pitchFamily="18" charset="0"/>
              </a:rPr>
              <a:t>pH + </a:t>
            </a:r>
            <a:r>
              <a:rPr lang="it-IT" altLang="it-IT" sz="2800" b="1" kern="1200">
                <a:solidFill>
                  <a:srgbClr val="0000CC"/>
                </a:solidFill>
                <a:uFillTx/>
                <a:latin typeface="Times New Roman" panose="02020603050405020304" pitchFamily="18" charset="0"/>
              </a:rPr>
              <a:t>pOH</a:t>
            </a:r>
            <a:r>
              <a:rPr lang="it-IT" altLang="it-IT" sz="2800" b="1" kern="1200">
                <a:solidFill>
                  <a:srgbClr val="FFFF00"/>
                </a:solidFill>
                <a:uFillTx/>
                <a:latin typeface="Times New Roman" panose="02020603050405020304" pitchFamily="18" charset="0"/>
              </a:rPr>
              <a:t> </a:t>
            </a:r>
            <a:r>
              <a:rPr lang="it-IT" altLang="it-IT" sz="2800" b="1" kern="1200">
                <a:solidFill>
                  <a:srgbClr val="000000"/>
                </a:solidFill>
                <a:uFillTx/>
                <a:latin typeface="Times New Roman" panose="02020603050405020304" pitchFamily="18" charset="0"/>
              </a:rPr>
              <a:t>= pK</a:t>
            </a:r>
            <a:r>
              <a:rPr lang="it-IT" altLang="it-IT" sz="2800" b="1" kern="1200" baseline="-25000">
                <a:solidFill>
                  <a:srgbClr val="000000"/>
                </a:solidFill>
                <a:uFillTx/>
                <a:latin typeface="Times New Roman" panose="02020603050405020304" pitchFamily="18" charset="0"/>
              </a:rPr>
              <a:t>w</a:t>
            </a:r>
            <a:r>
              <a:rPr lang="it-IT" altLang="it-IT" sz="2800" b="1" kern="1200">
                <a:solidFill>
                  <a:srgbClr val="000000"/>
                </a:solidFill>
                <a:uFillTx/>
                <a:latin typeface="Times New Roman" panose="02020603050405020304" pitchFamily="18" charset="0"/>
              </a:rPr>
              <a:t> = 14</a:t>
            </a:r>
          </a:p>
        </p:txBody>
      </p:sp>
      <p:sp>
        <p:nvSpPr>
          <p:cNvPr id="20486" name="Line 6">
            <a:extLst>
              <a:ext uri="{FF2B5EF4-FFF2-40B4-BE49-F238E27FC236}">
                <a16:creationId xmlns:a16="http://schemas.microsoft.com/office/drawing/2014/main" id="{2093AE55-3A50-4D80-9691-E0049B26F097}"/>
              </a:ext>
            </a:extLst>
          </p:cNvPr>
          <p:cNvSpPr>
            <a:spLocks noChangeShapeType="1"/>
          </p:cNvSpPr>
          <p:nvPr/>
        </p:nvSpPr>
        <p:spPr bwMode="auto">
          <a:xfrm>
            <a:off x="1600200" y="3810000"/>
            <a:ext cx="6705600" cy="0"/>
          </a:xfrm>
          <a:prstGeom prst="line">
            <a:avLst/>
          </a:prstGeom>
          <a:noFill/>
          <a:ln w="381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pPr marL="0" marR="0" eaLnBrk="0" fontAlgn="base">
              <a:spcBef>
                <a:spcPct val="0"/>
              </a:spcBef>
              <a:spcAft>
                <a:spcPct val="0"/>
              </a:spcAft>
            </a:pPr>
            <a:endParaRPr lang="it-IT" sz="1800" kern="1200">
              <a:uFillTx/>
              <a:latin typeface="Arial" panose="020B0604020202020204" pitchFamily="34" charset="0"/>
            </a:endParaRPr>
          </a:p>
        </p:txBody>
      </p:sp>
      <p:sp>
        <p:nvSpPr>
          <p:cNvPr id="20487" name="Line 7">
            <a:extLst>
              <a:ext uri="{FF2B5EF4-FFF2-40B4-BE49-F238E27FC236}">
                <a16:creationId xmlns:a16="http://schemas.microsoft.com/office/drawing/2014/main" id="{050D9BEA-EC05-466A-84DD-4E8451555596}"/>
              </a:ext>
            </a:extLst>
          </p:cNvPr>
          <p:cNvSpPr>
            <a:spLocks noChangeShapeType="1"/>
          </p:cNvSpPr>
          <p:nvPr/>
        </p:nvSpPr>
        <p:spPr bwMode="auto">
          <a:xfrm flipH="1">
            <a:off x="1371600" y="5181600"/>
            <a:ext cx="6705600" cy="0"/>
          </a:xfrm>
          <a:prstGeom prst="line">
            <a:avLst/>
          </a:prstGeom>
          <a:noFill/>
          <a:ln w="38100">
            <a:solidFill>
              <a:srgbClr val="0000CC"/>
            </a:solidFill>
            <a:round/>
            <a:headEnd/>
            <a:tailEnd type="triangle" w="med" len="med"/>
          </a:ln>
          <a:extLst>
            <a:ext uri="{909E8E84-426E-40DD-AFC4-6F175D3DCCD1}">
              <a14:hiddenFill xmlns:a14="http://schemas.microsoft.com/office/drawing/2010/main">
                <a:noFill/>
              </a14:hiddenFill>
            </a:ext>
          </a:extLst>
        </p:spPr>
        <p:txBody>
          <a:bodyPr/>
          <a:lstStyle/>
          <a:p>
            <a:pPr marL="0" marR="0" eaLnBrk="0" fontAlgn="base">
              <a:spcBef>
                <a:spcPct val="0"/>
              </a:spcBef>
              <a:spcAft>
                <a:spcPct val="0"/>
              </a:spcAft>
            </a:pPr>
            <a:endParaRPr lang="it-IT" sz="1800" kern="1200">
              <a:uFillTx/>
              <a:latin typeface="Arial" panose="020B0604020202020204" pitchFamily="34" charset="0"/>
            </a:endParaRPr>
          </a:p>
        </p:txBody>
      </p:sp>
      <p:sp>
        <p:nvSpPr>
          <p:cNvPr id="20488" name="Text Box 8">
            <a:extLst>
              <a:ext uri="{FF2B5EF4-FFF2-40B4-BE49-F238E27FC236}">
                <a16:creationId xmlns:a16="http://schemas.microsoft.com/office/drawing/2014/main" id="{D4FEFB56-7425-4212-8135-910B8B9A9866}"/>
              </a:ext>
            </a:extLst>
          </p:cNvPr>
          <p:cNvSpPr txBox="1">
            <a:spLocks noChangeArrowheads="1"/>
          </p:cNvSpPr>
          <p:nvPr/>
        </p:nvSpPr>
        <p:spPr bwMode="auto">
          <a:xfrm>
            <a:off x="762001" y="3352801"/>
            <a:ext cx="6588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800" b="1" kern="1200">
                <a:solidFill>
                  <a:srgbClr val="FF0000"/>
                </a:solidFill>
                <a:uFillTx/>
                <a:latin typeface="Times New Roman" panose="02020603050405020304" pitchFamily="18" charset="0"/>
              </a:rPr>
              <a:t>pH</a:t>
            </a:r>
          </a:p>
        </p:txBody>
      </p:sp>
      <p:sp>
        <p:nvSpPr>
          <p:cNvPr id="20489" name="Text Box 9">
            <a:extLst>
              <a:ext uri="{FF2B5EF4-FFF2-40B4-BE49-F238E27FC236}">
                <a16:creationId xmlns:a16="http://schemas.microsoft.com/office/drawing/2014/main" id="{35D2D73C-CB33-4608-AB1B-E14426671C20}"/>
              </a:ext>
            </a:extLst>
          </p:cNvPr>
          <p:cNvSpPr txBox="1">
            <a:spLocks noChangeArrowheads="1"/>
          </p:cNvSpPr>
          <p:nvPr/>
        </p:nvSpPr>
        <p:spPr bwMode="auto">
          <a:xfrm>
            <a:off x="3733801" y="3352800"/>
            <a:ext cx="23733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400" i="1" kern="1200">
                <a:solidFill>
                  <a:srgbClr val="FF0000"/>
                </a:solidFill>
                <a:uFillTx/>
                <a:latin typeface="Times New Roman" panose="02020603050405020304" pitchFamily="18" charset="0"/>
              </a:rPr>
              <a:t>basicità crescente</a:t>
            </a:r>
          </a:p>
        </p:txBody>
      </p:sp>
      <p:sp>
        <p:nvSpPr>
          <p:cNvPr id="20490" name="Text Box 10">
            <a:extLst>
              <a:ext uri="{FF2B5EF4-FFF2-40B4-BE49-F238E27FC236}">
                <a16:creationId xmlns:a16="http://schemas.microsoft.com/office/drawing/2014/main" id="{6DE907DB-1462-4589-B5A4-C2ED933D9D4F}"/>
              </a:ext>
            </a:extLst>
          </p:cNvPr>
          <p:cNvSpPr txBox="1">
            <a:spLocks noChangeArrowheads="1"/>
          </p:cNvSpPr>
          <p:nvPr/>
        </p:nvSpPr>
        <p:spPr bwMode="auto">
          <a:xfrm>
            <a:off x="1524000" y="3810000"/>
            <a:ext cx="6737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400" b="1" kern="1200">
                <a:solidFill>
                  <a:srgbClr val="FF3300"/>
                </a:solidFill>
                <a:uFillTx/>
                <a:latin typeface="Times New Roman" panose="02020603050405020304" pitchFamily="18" charset="0"/>
              </a:rPr>
              <a:t>0   1    2    3    4    5   6   7   8   9   10   11   12   13   14</a:t>
            </a:r>
          </a:p>
        </p:txBody>
      </p:sp>
      <p:sp>
        <p:nvSpPr>
          <p:cNvPr id="20491" name="Text Box 11">
            <a:extLst>
              <a:ext uri="{FF2B5EF4-FFF2-40B4-BE49-F238E27FC236}">
                <a16:creationId xmlns:a16="http://schemas.microsoft.com/office/drawing/2014/main" id="{94907220-4E33-463A-976F-853D83876534}"/>
              </a:ext>
            </a:extLst>
          </p:cNvPr>
          <p:cNvSpPr txBox="1">
            <a:spLocks noChangeArrowheads="1"/>
          </p:cNvSpPr>
          <p:nvPr/>
        </p:nvSpPr>
        <p:spPr bwMode="auto">
          <a:xfrm>
            <a:off x="1447800" y="4648200"/>
            <a:ext cx="6584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400" b="1" kern="1200">
                <a:solidFill>
                  <a:srgbClr val="0000CC"/>
                </a:solidFill>
                <a:uFillTx/>
                <a:latin typeface="Times New Roman" panose="02020603050405020304" pitchFamily="18" charset="0"/>
              </a:rPr>
              <a:t>14  13  12  11  10  9   8   7    6    5    4    3    2     1   0</a:t>
            </a:r>
          </a:p>
        </p:txBody>
      </p:sp>
      <p:sp>
        <p:nvSpPr>
          <p:cNvPr id="20492" name="Text Box 12">
            <a:extLst>
              <a:ext uri="{FF2B5EF4-FFF2-40B4-BE49-F238E27FC236}">
                <a16:creationId xmlns:a16="http://schemas.microsoft.com/office/drawing/2014/main" id="{B0F23DE2-69C8-40F2-8993-E1A0B2C68691}"/>
              </a:ext>
            </a:extLst>
          </p:cNvPr>
          <p:cNvSpPr txBox="1">
            <a:spLocks noChangeArrowheads="1"/>
          </p:cNvSpPr>
          <p:nvPr/>
        </p:nvSpPr>
        <p:spPr bwMode="auto">
          <a:xfrm>
            <a:off x="8213725" y="4814888"/>
            <a:ext cx="9350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800" b="1" kern="1200">
                <a:solidFill>
                  <a:srgbClr val="0000CC"/>
                </a:solidFill>
                <a:uFillTx/>
                <a:latin typeface="Times New Roman" panose="02020603050405020304" pitchFamily="18" charset="0"/>
              </a:rPr>
              <a:t>pOH</a:t>
            </a:r>
          </a:p>
        </p:txBody>
      </p:sp>
      <p:sp>
        <p:nvSpPr>
          <p:cNvPr id="20493" name="Text Box 13">
            <a:extLst>
              <a:ext uri="{FF2B5EF4-FFF2-40B4-BE49-F238E27FC236}">
                <a16:creationId xmlns:a16="http://schemas.microsoft.com/office/drawing/2014/main" id="{523DA52E-D5BF-42EB-A086-D7B786F9A10A}"/>
              </a:ext>
            </a:extLst>
          </p:cNvPr>
          <p:cNvSpPr txBox="1">
            <a:spLocks noChangeArrowheads="1"/>
          </p:cNvSpPr>
          <p:nvPr/>
        </p:nvSpPr>
        <p:spPr bwMode="auto">
          <a:xfrm>
            <a:off x="3733800" y="5105400"/>
            <a:ext cx="22542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400" i="1" kern="1200">
                <a:solidFill>
                  <a:srgbClr val="0000CC"/>
                </a:solidFill>
                <a:uFillTx/>
                <a:latin typeface="Times New Roman" panose="02020603050405020304" pitchFamily="18" charset="0"/>
              </a:rPr>
              <a:t>acidità crescente</a:t>
            </a:r>
          </a:p>
        </p:txBody>
      </p:sp>
      <p:sp>
        <p:nvSpPr>
          <p:cNvPr id="20494" name="Line 14">
            <a:extLst>
              <a:ext uri="{FF2B5EF4-FFF2-40B4-BE49-F238E27FC236}">
                <a16:creationId xmlns:a16="http://schemas.microsoft.com/office/drawing/2014/main" id="{C8657858-D7DC-4654-B543-B6848BAEF167}"/>
              </a:ext>
            </a:extLst>
          </p:cNvPr>
          <p:cNvSpPr>
            <a:spLocks noChangeShapeType="1"/>
          </p:cNvSpPr>
          <p:nvPr/>
        </p:nvSpPr>
        <p:spPr bwMode="auto">
          <a:xfrm>
            <a:off x="4724400" y="3124200"/>
            <a:ext cx="3429000" cy="0"/>
          </a:xfrm>
          <a:prstGeom prst="line">
            <a:avLst/>
          </a:prstGeom>
          <a:noFill/>
          <a:ln w="9525">
            <a:solidFill>
              <a:srgbClr val="0000CC"/>
            </a:solidFill>
            <a:prstDash val="lgDash"/>
            <a:round/>
            <a:headEnd type="triangle" w="med" len="med"/>
            <a:tailEnd type="triangle" w="med" len="med"/>
          </a:ln>
          <a:extLst>
            <a:ext uri="{909E8E84-426E-40DD-AFC4-6F175D3DCCD1}">
              <a14:hiddenFill xmlns:a14="http://schemas.microsoft.com/office/drawing/2010/main">
                <a:noFill/>
              </a14:hiddenFill>
            </a:ext>
          </a:extLst>
        </p:spPr>
        <p:txBody>
          <a:bodyPr/>
          <a:lstStyle/>
          <a:p>
            <a:pPr marL="0" marR="0" eaLnBrk="0" fontAlgn="base">
              <a:spcBef>
                <a:spcPct val="0"/>
              </a:spcBef>
              <a:spcAft>
                <a:spcPct val="0"/>
              </a:spcAft>
            </a:pPr>
            <a:endParaRPr lang="it-IT" sz="1800" kern="1200">
              <a:uFillTx/>
              <a:latin typeface="Arial" panose="020B0604020202020204" pitchFamily="34" charset="0"/>
            </a:endParaRPr>
          </a:p>
        </p:txBody>
      </p:sp>
      <p:sp>
        <p:nvSpPr>
          <p:cNvPr id="20495" name="Line 15">
            <a:extLst>
              <a:ext uri="{FF2B5EF4-FFF2-40B4-BE49-F238E27FC236}">
                <a16:creationId xmlns:a16="http://schemas.microsoft.com/office/drawing/2014/main" id="{F25AAC41-699A-47D5-8714-4200351A3CB1}"/>
              </a:ext>
            </a:extLst>
          </p:cNvPr>
          <p:cNvSpPr>
            <a:spLocks noChangeShapeType="1"/>
          </p:cNvSpPr>
          <p:nvPr/>
        </p:nvSpPr>
        <p:spPr bwMode="auto">
          <a:xfrm>
            <a:off x="1447800" y="5715000"/>
            <a:ext cx="3200400" cy="0"/>
          </a:xfrm>
          <a:prstGeom prst="line">
            <a:avLst/>
          </a:prstGeom>
          <a:noFill/>
          <a:ln w="9525">
            <a:solidFill>
              <a:srgbClr val="FF3300"/>
            </a:solidFill>
            <a:prstDash val="lgDash"/>
            <a:round/>
            <a:headEnd type="triangle" w="med" len="med"/>
            <a:tailEnd type="triangle" w="med" len="med"/>
          </a:ln>
          <a:extLst>
            <a:ext uri="{909E8E84-426E-40DD-AFC4-6F175D3DCCD1}">
              <a14:hiddenFill xmlns:a14="http://schemas.microsoft.com/office/drawing/2010/main">
                <a:noFill/>
              </a14:hiddenFill>
            </a:ext>
          </a:extLst>
        </p:spPr>
        <p:txBody>
          <a:bodyPr/>
          <a:lstStyle/>
          <a:p>
            <a:pPr marL="0" marR="0" eaLnBrk="0" fontAlgn="base">
              <a:spcBef>
                <a:spcPct val="0"/>
              </a:spcBef>
              <a:spcAft>
                <a:spcPct val="0"/>
              </a:spcAft>
            </a:pPr>
            <a:endParaRPr lang="it-IT" sz="1800" kern="1200">
              <a:uFillTx/>
              <a:latin typeface="Arial" panose="020B0604020202020204" pitchFamily="34" charset="0"/>
            </a:endParaRPr>
          </a:p>
        </p:txBody>
      </p:sp>
      <p:sp>
        <p:nvSpPr>
          <p:cNvPr id="20496" name="Text Box 16">
            <a:extLst>
              <a:ext uri="{FF2B5EF4-FFF2-40B4-BE49-F238E27FC236}">
                <a16:creationId xmlns:a16="http://schemas.microsoft.com/office/drawing/2014/main" id="{FC76AA1C-5624-40AD-8699-B1A36AADE562}"/>
              </a:ext>
            </a:extLst>
          </p:cNvPr>
          <p:cNvSpPr txBox="1">
            <a:spLocks noChangeArrowheads="1"/>
          </p:cNvSpPr>
          <p:nvPr/>
        </p:nvSpPr>
        <p:spPr bwMode="auto">
          <a:xfrm>
            <a:off x="5410200" y="2667000"/>
            <a:ext cx="25034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400" b="1" kern="1200">
                <a:solidFill>
                  <a:srgbClr val="0000CC"/>
                </a:solidFill>
                <a:uFillTx/>
                <a:latin typeface="Times New Roman" panose="02020603050405020304" pitchFamily="18" charset="0"/>
              </a:rPr>
              <a:t>Soluzioni basiche </a:t>
            </a:r>
          </a:p>
        </p:txBody>
      </p:sp>
      <p:sp>
        <p:nvSpPr>
          <p:cNvPr id="20497" name="Text Box 17">
            <a:extLst>
              <a:ext uri="{FF2B5EF4-FFF2-40B4-BE49-F238E27FC236}">
                <a16:creationId xmlns:a16="http://schemas.microsoft.com/office/drawing/2014/main" id="{C0565D4A-3B34-4A7C-B763-38CA758F29C2}"/>
              </a:ext>
            </a:extLst>
          </p:cNvPr>
          <p:cNvSpPr txBox="1">
            <a:spLocks noChangeArrowheads="1"/>
          </p:cNvSpPr>
          <p:nvPr/>
        </p:nvSpPr>
        <p:spPr bwMode="auto">
          <a:xfrm>
            <a:off x="1927226" y="5715000"/>
            <a:ext cx="21383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400" b="1" kern="1200">
                <a:solidFill>
                  <a:srgbClr val="FF0000"/>
                </a:solidFill>
                <a:uFillTx/>
                <a:latin typeface="Times New Roman" panose="02020603050405020304" pitchFamily="18" charset="0"/>
              </a:rPr>
              <a:t>Soluzioni acide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 name="Numero diapositiva"/>
          <p:cNvSpPr txBox="1">
            <a:spLocks noGrp="1"/>
          </p:cNvSpPr>
          <p:nvPr>
            <p:ph type="sldNum" sz="quarter" idx="2"/>
          </p:nvPr>
        </p:nvSpPr>
        <p:spPr>
          <a:xfrm>
            <a:off x="9347200" y="152400"/>
            <a:ext cx="292100" cy="3429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18</a:t>
            </a:fld>
            <a:endParaRPr/>
          </a:p>
        </p:txBody>
      </p:sp>
      <p:sp>
        <p:nvSpPr>
          <p:cNvPr id="375" name="La forza di un acido può essere valutata dalla conoscenza della sua costante di dissociazione"/>
          <p:cNvSpPr txBox="1"/>
          <p:nvPr/>
        </p:nvSpPr>
        <p:spPr>
          <a:xfrm>
            <a:off x="0" y="76200"/>
            <a:ext cx="9575800" cy="9652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buClr>
                <a:srgbClr val="000000"/>
              </a:buClr>
              <a:buFont typeface="Times New Roman"/>
              <a:defRPr sz="2800"/>
            </a:lvl1pPr>
          </a:lstStyle>
          <a:p>
            <a:r>
              <a:t>La forza di un acido può essere valutata dalla conoscenza della sua costante di dissociazione</a:t>
            </a:r>
          </a:p>
        </p:txBody>
      </p:sp>
      <p:grpSp>
        <p:nvGrpSpPr>
          <p:cNvPr id="380" name="Raggruppa"/>
          <p:cNvGrpSpPr/>
          <p:nvPr/>
        </p:nvGrpSpPr>
        <p:grpSpPr>
          <a:xfrm>
            <a:off x="2146299" y="1295399"/>
            <a:ext cx="5702301" cy="322264"/>
            <a:chOff x="0" y="0"/>
            <a:chExt cx="5702300" cy="322262"/>
          </a:xfrm>
        </p:grpSpPr>
        <p:sp>
          <p:nvSpPr>
            <p:cNvPr id="376" name="HA                   H +     +   A –"/>
            <p:cNvSpPr/>
            <p:nvPr/>
          </p:nvSpPr>
          <p:spPr>
            <a:xfrm>
              <a:off x="0" y="0"/>
              <a:ext cx="5702300"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buClr>
                  <a:srgbClr val="000000"/>
                </a:buClr>
                <a:buFont typeface="Times New Roman"/>
              </a:pPr>
              <a:r>
                <a:rPr sz="3000"/>
                <a:t>HA                   H </a:t>
              </a:r>
              <a:r>
                <a:rPr sz="3000" baseline="29999"/>
                <a:t>+</a:t>
              </a:r>
              <a:r>
                <a:rPr sz="3000"/>
                <a:t>     +   A </a:t>
              </a:r>
              <a:r>
                <a:rPr sz="3000" baseline="29999"/>
                <a:t>–</a:t>
              </a:r>
              <a:r>
                <a:rPr sz="3000"/>
                <a:t> </a:t>
              </a:r>
            </a:p>
          </p:txBody>
        </p:sp>
        <p:grpSp>
          <p:nvGrpSpPr>
            <p:cNvPr id="379" name="Raggruppa"/>
            <p:cNvGrpSpPr/>
            <p:nvPr/>
          </p:nvGrpSpPr>
          <p:grpSpPr>
            <a:xfrm>
              <a:off x="1238250" y="168275"/>
              <a:ext cx="990601" cy="153988"/>
              <a:chOff x="0" y="0"/>
              <a:chExt cx="990600" cy="153987"/>
            </a:xfrm>
          </p:grpSpPr>
          <p:sp>
            <p:nvSpPr>
              <p:cNvPr id="377" name="Linea"/>
              <p:cNvSpPr/>
              <p:nvPr/>
            </p:nvSpPr>
            <p:spPr>
              <a:xfrm>
                <a:off x="0" y="0"/>
                <a:ext cx="990600" cy="1588"/>
              </a:xfrm>
              <a:prstGeom prst="line">
                <a:avLst/>
              </a:prstGeom>
              <a:noFill/>
              <a:ln w="12700" cap="flat">
                <a:solidFill>
                  <a:srgbClr val="000000"/>
                </a:solidFill>
                <a:prstDash val="solid"/>
                <a:round/>
                <a:tailEnd type="triangle"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378" name="Linea"/>
              <p:cNvSpPr/>
              <p:nvPr/>
            </p:nvSpPr>
            <p:spPr>
              <a:xfrm>
                <a:off x="0" y="152400"/>
                <a:ext cx="990600" cy="1588"/>
              </a:xfrm>
              <a:prstGeom prst="line">
                <a:avLst/>
              </a:prstGeom>
              <a:noFill/>
              <a:ln w="12700" cap="flat">
                <a:solidFill>
                  <a:srgbClr val="000000"/>
                </a:solidFill>
                <a:prstDash val="solid"/>
                <a:round/>
                <a:headEnd type="triangle"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grpSp>
      </p:grpSp>
      <p:grpSp>
        <p:nvGrpSpPr>
          <p:cNvPr id="384" name="Raggruppa"/>
          <p:cNvGrpSpPr/>
          <p:nvPr/>
        </p:nvGrpSpPr>
        <p:grpSpPr>
          <a:xfrm>
            <a:off x="1155700" y="1905000"/>
            <a:ext cx="7759700" cy="381000"/>
            <a:chOff x="0" y="0"/>
            <a:chExt cx="7759700" cy="381000"/>
          </a:xfrm>
        </p:grpSpPr>
        <p:sp>
          <p:nvSpPr>
            <p:cNvPr id="381" name="––––––––––––––––"/>
            <p:cNvSpPr/>
            <p:nvPr/>
          </p:nvSpPr>
          <p:spPr>
            <a:xfrm>
              <a:off x="908050" y="0"/>
              <a:ext cx="3467100"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buClr>
                  <a:srgbClr val="000000"/>
                </a:buClr>
                <a:buFont typeface="Times New Roman"/>
                <a:defRPr sz="2800"/>
              </a:pPr>
              <a:endParaRPr/>
            </a:p>
            <a:p>
              <a:pPr>
                <a:buClr>
                  <a:srgbClr val="000000"/>
                </a:buClr>
                <a:buFont typeface="Times New Roman"/>
                <a:defRPr sz="2800"/>
              </a:pPr>
              <a:r>
                <a:t>––––––––––––––––	</a:t>
              </a:r>
            </a:p>
          </p:txBody>
        </p:sp>
        <p:sp>
          <p:nvSpPr>
            <p:cNvPr id="382" name="[H+] •[A–]…"/>
            <p:cNvSpPr/>
            <p:nvPr/>
          </p:nvSpPr>
          <p:spPr>
            <a:xfrm>
              <a:off x="1158875" y="152400"/>
              <a:ext cx="3048000"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lgn="ctr">
                <a:buClr>
                  <a:srgbClr val="000000"/>
                </a:buClr>
                <a:buFont typeface="Times New Roman"/>
              </a:pPr>
              <a:r>
                <a:rPr sz="2800"/>
                <a:t>[H</a:t>
              </a:r>
              <a:r>
                <a:rPr sz="2800" baseline="29999"/>
                <a:t>+</a:t>
              </a:r>
              <a:r>
                <a:rPr sz="2800"/>
                <a:t>] •[A</a:t>
              </a:r>
              <a:r>
                <a:rPr sz="2800" baseline="29999"/>
                <a:t>–</a:t>
              </a:r>
              <a:r>
                <a:rPr sz="2800"/>
                <a:t>]</a:t>
              </a:r>
            </a:p>
            <a:p>
              <a:pPr algn="ctr">
                <a:buClr>
                  <a:srgbClr val="000000"/>
                </a:buClr>
                <a:buFont typeface="Times New Roman"/>
                <a:defRPr sz="1200"/>
              </a:pPr>
              <a:endParaRPr sz="2800"/>
            </a:p>
            <a:p>
              <a:pPr algn="ctr">
                <a:buClr>
                  <a:srgbClr val="000000"/>
                </a:buClr>
                <a:buFont typeface="Times New Roman"/>
                <a:defRPr sz="2800"/>
              </a:pPr>
              <a:r>
                <a:t>[HA]</a:t>
              </a:r>
            </a:p>
          </p:txBody>
        </p:sp>
        <p:sp>
          <p:nvSpPr>
            <p:cNvPr id="383" name="Ka ="/>
            <p:cNvSpPr/>
            <p:nvPr/>
          </p:nvSpPr>
          <p:spPr>
            <a:xfrm>
              <a:off x="0" y="381000"/>
              <a:ext cx="7759700"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buClr>
                  <a:srgbClr val="000000"/>
                </a:buClr>
                <a:buFont typeface="Times New Roman"/>
              </a:pPr>
              <a:r>
                <a:rPr sz="2800"/>
                <a:t>K</a:t>
              </a:r>
              <a:r>
                <a:rPr sz="2800" baseline="-25000"/>
                <a:t>a </a:t>
              </a:r>
              <a:r>
                <a:rPr sz="2800"/>
                <a:t>=                                   </a:t>
              </a:r>
            </a:p>
          </p:txBody>
        </p:sp>
      </p:grpSp>
      <p:sp>
        <p:nvSpPr>
          <p:cNvPr id="385" name="Per valori di Ka superiori a 1,0 • 10 –3 l’acido è forte."/>
          <p:cNvSpPr txBox="1"/>
          <p:nvPr/>
        </p:nvSpPr>
        <p:spPr>
          <a:xfrm>
            <a:off x="0" y="3200400"/>
            <a:ext cx="9575800" cy="5969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buClr>
                <a:srgbClr val="000000"/>
              </a:buClr>
              <a:buFont typeface="Times New Roman"/>
            </a:pPr>
            <a:r>
              <a:rPr sz="2600"/>
              <a:t>Per valori di K</a:t>
            </a:r>
            <a:r>
              <a:rPr sz="2600" baseline="-25000"/>
              <a:t>a</a:t>
            </a:r>
            <a:r>
              <a:rPr sz="2600"/>
              <a:t> superiori a </a:t>
            </a:r>
            <a:r>
              <a:rPr sz="2800"/>
              <a:t>1,0 • 10 </a:t>
            </a:r>
            <a:r>
              <a:rPr sz="2800" baseline="29999"/>
              <a:t>–3</a:t>
            </a:r>
            <a:r>
              <a:rPr sz="2800"/>
              <a:t> l’acido è forte.</a:t>
            </a:r>
          </a:p>
        </p:txBody>
      </p:sp>
      <p:grpSp>
        <p:nvGrpSpPr>
          <p:cNvPr id="388" name="Raggruppa"/>
          <p:cNvGrpSpPr/>
          <p:nvPr/>
        </p:nvGrpSpPr>
        <p:grpSpPr>
          <a:xfrm>
            <a:off x="1625600" y="6016625"/>
            <a:ext cx="8331200" cy="65088"/>
            <a:chOff x="0" y="0"/>
            <a:chExt cx="8331200" cy="65087"/>
          </a:xfrm>
        </p:grpSpPr>
        <p:sp>
          <p:nvSpPr>
            <p:cNvPr id="386" name="[H+] = √Ka  • Ca"/>
            <p:cNvSpPr/>
            <p:nvPr/>
          </p:nvSpPr>
          <p:spPr>
            <a:xfrm>
              <a:off x="0" y="0"/>
              <a:ext cx="8331200"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buClr>
                  <a:srgbClr val="000000"/>
                </a:buClr>
                <a:buFont typeface="Times New Roman"/>
              </a:pPr>
              <a:r>
                <a:rPr sz="3200"/>
                <a:t>[H</a:t>
              </a:r>
              <a:r>
                <a:rPr sz="3200" baseline="29999"/>
                <a:t>+</a:t>
              </a:r>
              <a:r>
                <a:rPr sz="3200"/>
                <a:t>] = </a:t>
              </a:r>
              <a:r>
                <a:rPr sz="4500"/>
                <a:t>√</a:t>
              </a:r>
              <a:r>
                <a:rPr sz="3200"/>
                <a:t>K</a:t>
              </a:r>
              <a:r>
                <a:rPr sz="3200" baseline="-25000"/>
                <a:t>a</a:t>
              </a:r>
              <a:r>
                <a:rPr sz="3200" baseline="29999"/>
                <a:t> </a:t>
              </a:r>
              <a:r>
                <a:rPr sz="3200"/>
                <a:t> • C</a:t>
              </a:r>
              <a:r>
                <a:rPr sz="3200" baseline="-25000"/>
                <a:t>a</a:t>
              </a:r>
              <a:r>
                <a:rPr sz="3200" baseline="29999"/>
                <a:t> </a:t>
              </a:r>
            </a:p>
          </p:txBody>
        </p:sp>
        <p:sp>
          <p:nvSpPr>
            <p:cNvPr id="387" name="Linea"/>
            <p:cNvSpPr/>
            <p:nvPr/>
          </p:nvSpPr>
          <p:spPr>
            <a:xfrm>
              <a:off x="1593849" y="63500"/>
              <a:ext cx="1568451" cy="1588"/>
            </a:xfrm>
            <a:prstGeom prst="line">
              <a:avLst/>
            </a:prstGeom>
            <a:noFill/>
            <a:ln w="25400" cap="flat">
              <a:solidFill>
                <a:srgbClr val="000000"/>
              </a:solidFill>
              <a:prstDash val="solid"/>
              <a:roun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grpSp>
      <p:sp>
        <p:nvSpPr>
          <p:cNvPr id="389" name="Per calcolare il pH di una soluzione di un acido debole conosciuti i valori di Ka e della concentrazione si può applicare la seguente equazione:"/>
          <p:cNvSpPr txBox="1"/>
          <p:nvPr/>
        </p:nvSpPr>
        <p:spPr>
          <a:xfrm>
            <a:off x="0" y="4648200"/>
            <a:ext cx="9575800" cy="14351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buClr>
                <a:srgbClr val="000000"/>
              </a:buClr>
              <a:buFont typeface="Times New Roman"/>
            </a:pPr>
            <a:r>
              <a:rPr sz="2600"/>
              <a:t>Per calcolare il pH di una soluzione di un acido debole conosciuti i valori di K</a:t>
            </a:r>
            <a:r>
              <a:rPr sz="2600" baseline="-25000"/>
              <a:t>a</a:t>
            </a:r>
            <a:r>
              <a:rPr sz="2600"/>
              <a:t> e della concentrazione</a:t>
            </a:r>
            <a:r>
              <a:rPr sz="2800"/>
              <a:t> si può applicare la seguente equazione:</a:t>
            </a:r>
          </a:p>
        </p:txBody>
      </p:sp>
      <p:sp>
        <p:nvSpPr>
          <p:cNvPr id="390" name="Se un acido è debole la sua base coniugata è forte."/>
          <p:cNvSpPr txBox="1"/>
          <p:nvPr/>
        </p:nvSpPr>
        <p:spPr>
          <a:xfrm>
            <a:off x="0" y="3900487"/>
            <a:ext cx="9575800" cy="533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buClr>
                <a:srgbClr val="000000"/>
              </a:buClr>
              <a:buFont typeface="Times New Roman"/>
            </a:pPr>
            <a:r>
              <a:rPr sz="2600"/>
              <a:t>Se un acido è debole la sua base coniugata</a:t>
            </a:r>
            <a:r>
              <a:rPr sz="2800"/>
              <a:t> è forte.</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9" presetClass="entr" fill="hold" grpId="1" nodeType="clickEffect">
                                  <p:stCondLst>
                                    <p:cond delay="0"/>
                                  </p:stCondLst>
                                  <p:iterate>
                                    <p:tmAbs val="0"/>
                                  </p:iterate>
                                  <p:childTnLst>
                                    <p:set>
                                      <p:cBhvr>
                                        <p:cTn id="6" fill="hold"/>
                                        <p:tgtEl>
                                          <p:spTgt spid="380"/>
                                        </p:tgtEl>
                                        <p:attrNameLst>
                                          <p:attrName>style.visibility</p:attrName>
                                        </p:attrNameLst>
                                      </p:cBhvr>
                                      <p:to>
                                        <p:strVal val="visible"/>
                                      </p:to>
                                    </p:set>
                                    <p:animEffect transition="in" filter="dissolve">
                                      <p:cBhvr>
                                        <p:cTn id="7" dur="500"/>
                                        <p:tgtEl>
                                          <p:spTgt spid="38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fill="hold" grpId="2" nodeType="clickEffect">
                                  <p:stCondLst>
                                    <p:cond delay="0"/>
                                  </p:stCondLst>
                                  <p:iterate>
                                    <p:tmAbs val="0"/>
                                  </p:iterate>
                                  <p:childTnLst>
                                    <p:set>
                                      <p:cBhvr>
                                        <p:cTn id="11" fill="hold"/>
                                        <p:tgtEl>
                                          <p:spTgt spid="384"/>
                                        </p:tgtEl>
                                        <p:attrNameLst>
                                          <p:attrName>style.visibility</p:attrName>
                                        </p:attrNameLst>
                                      </p:cBhvr>
                                      <p:to>
                                        <p:strVal val="visible"/>
                                      </p:to>
                                    </p:set>
                                    <p:animEffect transition="in" filter="dissolve">
                                      <p:cBhvr>
                                        <p:cTn id="12" dur="500"/>
                                        <p:tgtEl>
                                          <p:spTgt spid="38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fill="hold" grpId="3" nodeType="clickEffect">
                                  <p:stCondLst>
                                    <p:cond delay="0"/>
                                  </p:stCondLst>
                                  <p:iterate>
                                    <p:tmAbs val="0"/>
                                  </p:iterate>
                                  <p:childTnLst>
                                    <p:set>
                                      <p:cBhvr>
                                        <p:cTn id="16" fill="hold"/>
                                        <p:tgtEl>
                                          <p:spTgt spid="385"/>
                                        </p:tgtEl>
                                        <p:attrNameLst>
                                          <p:attrName>style.visibility</p:attrName>
                                        </p:attrNameLst>
                                      </p:cBhvr>
                                      <p:to>
                                        <p:strVal val="visible"/>
                                      </p:to>
                                    </p:set>
                                    <p:animEffect transition="in" filter="dissolve">
                                      <p:cBhvr>
                                        <p:cTn id="17" dur="500"/>
                                        <p:tgtEl>
                                          <p:spTgt spid="385"/>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fill="hold" grpId="4" nodeType="clickEffect">
                                  <p:stCondLst>
                                    <p:cond delay="0"/>
                                  </p:stCondLst>
                                  <p:iterate>
                                    <p:tmAbs val="0"/>
                                  </p:iterate>
                                  <p:childTnLst>
                                    <p:set>
                                      <p:cBhvr>
                                        <p:cTn id="21" fill="hold"/>
                                        <p:tgtEl>
                                          <p:spTgt spid="390"/>
                                        </p:tgtEl>
                                        <p:attrNameLst>
                                          <p:attrName>style.visibility</p:attrName>
                                        </p:attrNameLst>
                                      </p:cBhvr>
                                      <p:to>
                                        <p:strVal val="visible"/>
                                      </p:to>
                                    </p:set>
                                    <p:animEffect transition="in" filter="dissolve">
                                      <p:cBhvr>
                                        <p:cTn id="22" dur="500"/>
                                        <p:tgtEl>
                                          <p:spTgt spid="390"/>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fill="hold" grpId="5" nodeType="clickEffect">
                                  <p:stCondLst>
                                    <p:cond delay="0"/>
                                  </p:stCondLst>
                                  <p:iterate>
                                    <p:tmAbs val="0"/>
                                  </p:iterate>
                                  <p:childTnLst>
                                    <p:set>
                                      <p:cBhvr>
                                        <p:cTn id="26" fill="hold"/>
                                        <p:tgtEl>
                                          <p:spTgt spid="389"/>
                                        </p:tgtEl>
                                        <p:attrNameLst>
                                          <p:attrName>style.visibility</p:attrName>
                                        </p:attrNameLst>
                                      </p:cBhvr>
                                      <p:to>
                                        <p:strVal val="visible"/>
                                      </p:to>
                                    </p:set>
                                    <p:animEffect transition="in" filter="dissolve">
                                      <p:cBhvr>
                                        <p:cTn id="27" dur="500"/>
                                        <p:tgtEl>
                                          <p:spTgt spid="389"/>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fill="hold" grpId="6" nodeType="clickEffect">
                                  <p:stCondLst>
                                    <p:cond delay="0"/>
                                  </p:stCondLst>
                                  <p:iterate>
                                    <p:tmAbs val="0"/>
                                  </p:iterate>
                                  <p:childTnLst>
                                    <p:set>
                                      <p:cBhvr>
                                        <p:cTn id="31" fill="hold"/>
                                        <p:tgtEl>
                                          <p:spTgt spid="388"/>
                                        </p:tgtEl>
                                        <p:attrNameLst>
                                          <p:attrName>style.visibility</p:attrName>
                                        </p:attrNameLst>
                                      </p:cBhvr>
                                      <p:to>
                                        <p:strVal val="visible"/>
                                      </p:to>
                                    </p:set>
                                    <p:animEffect transition="in" filter="dissolve">
                                      <p:cBhvr>
                                        <p:cTn id="32" dur="1000"/>
                                        <p:tgtEl>
                                          <p:spTgt spid="3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0" grpId="1" animBg="1" advAuto="0"/>
      <p:bldP spid="384" grpId="2" animBg="1" advAuto="0"/>
      <p:bldP spid="385" grpId="3" animBg="1" advAuto="0"/>
      <p:bldP spid="388" grpId="6" animBg="1" advAuto="0"/>
      <p:bldP spid="389" grpId="5" animBg="1" advAuto="0"/>
      <p:bldP spid="390" grpId="4" animBg="1" advAuto="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5">
            <a:extLst>
              <a:ext uri="{FF2B5EF4-FFF2-40B4-BE49-F238E27FC236}">
                <a16:creationId xmlns:a16="http://schemas.microsoft.com/office/drawing/2014/main" id="{572E3C1E-0CAB-4798-97E8-C907A7371270}"/>
              </a:ext>
            </a:extLst>
          </p:cNvPr>
          <p:cNvSpPr>
            <a:spLocks noGrp="1" noChangeArrowheads="1"/>
          </p:cNvSpPr>
          <p:nvPr>
            <p:ph type="title"/>
          </p:nvPr>
        </p:nvSpPr>
        <p:spPr/>
        <p:txBody>
          <a:bodyPr/>
          <a:lstStyle/>
          <a:p>
            <a:pPr eaLnBrk="1" hangingPunct="1"/>
            <a:r>
              <a:rPr lang="it-IT" altLang="it-IT">
                <a:solidFill>
                  <a:srgbClr val="0000CC"/>
                </a:solidFill>
                <a:latin typeface="Comic Sans MS" panose="030F0702030302020204" pitchFamily="66" charset="0"/>
              </a:rPr>
              <a:t>Forza di un acido</a:t>
            </a:r>
          </a:p>
        </p:txBody>
      </p:sp>
      <p:pic>
        <p:nvPicPr>
          <p:cNvPr id="14339" name="Picture 4">
            <a:extLst>
              <a:ext uri="{FF2B5EF4-FFF2-40B4-BE49-F238E27FC236}">
                <a16:creationId xmlns:a16="http://schemas.microsoft.com/office/drawing/2014/main" id="{B356C0DB-ACAC-4AD0-8589-3D924DF0A191}"/>
              </a:ext>
            </a:extLst>
          </p:cNvPr>
          <p:cNvPicPr>
            <a:picLocks noChangeAspect="1" noChangeArrowheads="1"/>
          </p:cNvPicPr>
          <p:nvPr>
            <p:ph idx="1"/>
          </p:nvPr>
        </p:nvPicPr>
        <p:blipFill>
          <a:blip r:embed="rId2">
            <a:extLst>
              <a:ext uri="{28A0092B-C50C-407E-A947-70E740481C1C}">
                <a14:useLocalDpi xmlns:a14="http://schemas.microsoft.com/office/drawing/2010/main" val="0"/>
              </a:ext>
            </a:extLst>
          </a:blip>
          <a:srcRect l="10345" r="4597"/>
          <a:stretch>
            <a:fillRect/>
          </a:stretch>
        </p:blipFill>
        <p:spPr>
          <a:xfrm>
            <a:off x="1935164" y="1600201"/>
            <a:ext cx="6034087" cy="4525963"/>
          </a:xfr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a:extLst>
              <a:ext uri="{FF2B5EF4-FFF2-40B4-BE49-F238E27FC236}">
                <a16:creationId xmlns:a16="http://schemas.microsoft.com/office/drawing/2014/main" id="{7FBED757-8C55-4876-995F-B1B53ABEC10E}"/>
              </a:ext>
            </a:extLst>
          </p:cNvPr>
          <p:cNvSpPr txBox="1">
            <a:spLocks noChangeArrowheads="1"/>
          </p:cNvSpPr>
          <p:nvPr/>
        </p:nvSpPr>
        <p:spPr bwMode="auto">
          <a:xfrm>
            <a:off x="838200" y="288926"/>
            <a:ext cx="81534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algn="ctr" fontAlgn="base" hangingPunct="1">
              <a:spcBef>
                <a:spcPct val="0"/>
              </a:spcBef>
              <a:spcAft>
                <a:spcPct val="0"/>
              </a:spcAft>
              <a:buNone/>
            </a:pPr>
            <a:r>
              <a:rPr lang="it-IT" altLang="it-IT" sz="4000" kern="1200">
                <a:solidFill>
                  <a:srgbClr val="0000CC"/>
                </a:solidFill>
                <a:uFillTx/>
                <a:latin typeface="Comic Sans MS" panose="030F0702030302020204" pitchFamily="66" charset="0"/>
              </a:rPr>
              <a:t>Teoria di Arrhenius:</a:t>
            </a:r>
          </a:p>
        </p:txBody>
      </p:sp>
      <p:sp>
        <p:nvSpPr>
          <p:cNvPr id="8195" name="Text Box 3">
            <a:extLst>
              <a:ext uri="{FF2B5EF4-FFF2-40B4-BE49-F238E27FC236}">
                <a16:creationId xmlns:a16="http://schemas.microsoft.com/office/drawing/2014/main" id="{647942D5-6DE2-4062-85E2-B0F9394792B3}"/>
              </a:ext>
            </a:extLst>
          </p:cNvPr>
          <p:cNvSpPr txBox="1">
            <a:spLocks noChangeArrowheads="1"/>
          </p:cNvSpPr>
          <p:nvPr/>
        </p:nvSpPr>
        <p:spPr bwMode="auto">
          <a:xfrm>
            <a:off x="523875" y="1484314"/>
            <a:ext cx="9010650" cy="233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50000"/>
              </a:spcBef>
              <a:spcAft>
                <a:spcPct val="0"/>
              </a:spcAft>
              <a:buNone/>
            </a:pPr>
            <a:r>
              <a:rPr lang="it-IT" altLang="it-IT" sz="3600" b="1" u="sng" kern="1200">
                <a:solidFill>
                  <a:srgbClr val="0000CC"/>
                </a:solidFill>
                <a:uFillTx/>
                <a:latin typeface="Times New Roman" panose="02020603050405020304" pitchFamily="18" charset="0"/>
              </a:rPr>
              <a:t>Acidi:</a:t>
            </a:r>
            <a:r>
              <a:rPr lang="it-IT" altLang="it-IT" sz="2800" b="1" kern="1200">
                <a:solidFill>
                  <a:srgbClr val="0000CC"/>
                </a:solidFill>
                <a:uFillTx/>
                <a:latin typeface="Times New Roman" panose="02020603050405020304" pitchFamily="18" charset="0"/>
              </a:rPr>
              <a:t> un composto di formula generale HA che in acqua libera ioni H</a:t>
            </a:r>
            <a:r>
              <a:rPr lang="it-IT" altLang="it-IT" sz="2800" b="1" kern="1200" baseline="30000">
                <a:solidFill>
                  <a:srgbClr val="0000CC"/>
                </a:solidFill>
                <a:uFillTx/>
                <a:latin typeface="Times New Roman" panose="02020603050405020304" pitchFamily="18" charset="0"/>
              </a:rPr>
              <a:t>+</a:t>
            </a:r>
            <a:r>
              <a:rPr lang="it-IT" altLang="it-IT" sz="2800" b="1" kern="1200">
                <a:solidFill>
                  <a:srgbClr val="0000CC"/>
                </a:solidFill>
                <a:uFillTx/>
                <a:latin typeface="Times New Roman" panose="02020603050405020304" pitchFamily="18" charset="0"/>
              </a:rPr>
              <a:t> </a:t>
            </a:r>
          </a:p>
          <a:p>
            <a:pPr marL="0" marR="0" fontAlgn="base" hangingPunct="1">
              <a:spcBef>
                <a:spcPct val="50000"/>
              </a:spcBef>
              <a:spcAft>
                <a:spcPct val="0"/>
              </a:spcAft>
              <a:buNone/>
            </a:pPr>
            <a:r>
              <a:rPr lang="it-IT" altLang="it-IT" sz="3600" b="1" u="sng" kern="1200">
                <a:solidFill>
                  <a:srgbClr val="0000CC"/>
                </a:solidFill>
                <a:uFillTx/>
                <a:latin typeface="Times New Roman" panose="02020603050405020304" pitchFamily="18" charset="0"/>
              </a:rPr>
              <a:t>Basi:</a:t>
            </a:r>
            <a:r>
              <a:rPr lang="it-IT" altLang="it-IT" sz="2800" b="1" kern="1200">
                <a:solidFill>
                  <a:srgbClr val="0000CC"/>
                </a:solidFill>
                <a:uFillTx/>
                <a:latin typeface="Times New Roman" panose="02020603050405020304" pitchFamily="18" charset="0"/>
              </a:rPr>
              <a:t> un composto di formula generale BOH che in acqua libera ioni OH</a:t>
            </a:r>
            <a:r>
              <a:rPr lang="it-IT" altLang="it-IT" sz="2800" b="1" kern="1200" baseline="30000">
                <a:solidFill>
                  <a:srgbClr val="0000CC"/>
                </a:solidFill>
                <a:uFillTx/>
                <a:latin typeface="Times New Roman" panose="02020603050405020304" pitchFamily="18" charset="0"/>
              </a:rPr>
              <a:t>-</a:t>
            </a:r>
            <a:r>
              <a:rPr lang="it-IT" altLang="it-IT" sz="2800" b="1" kern="1200">
                <a:solidFill>
                  <a:srgbClr val="0000CC"/>
                </a:solidFill>
                <a:uFillTx/>
                <a:latin typeface="Times New Roman" panose="02020603050405020304" pitchFamily="18" charset="0"/>
              </a:rPr>
              <a:t> (ioni ossidrili)</a:t>
            </a:r>
          </a:p>
        </p:txBody>
      </p:sp>
      <p:sp>
        <p:nvSpPr>
          <p:cNvPr id="8196" name="Text Box 7">
            <a:extLst>
              <a:ext uri="{FF2B5EF4-FFF2-40B4-BE49-F238E27FC236}">
                <a16:creationId xmlns:a16="http://schemas.microsoft.com/office/drawing/2014/main" id="{C4B608EA-5B00-409B-9840-D22A7DAF7D78}"/>
              </a:ext>
            </a:extLst>
          </p:cNvPr>
          <p:cNvSpPr txBox="1">
            <a:spLocks noChangeArrowheads="1"/>
          </p:cNvSpPr>
          <p:nvPr/>
        </p:nvSpPr>
        <p:spPr bwMode="auto">
          <a:xfrm>
            <a:off x="3176588" y="5257800"/>
            <a:ext cx="33766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400" b="1" kern="1200">
                <a:solidFill>
                  <a:srgbClr val="0000CC"/>
                </a:solidFill>
                <a:uFillTx/>
                <a:latin typeface="Times New Roman" panose="02020603050405020304" pitchFamily="18" charset="0"/>
              </a:rPr>
              <a:t>NaOH             Na</a:t>
            </a:r>
            <a:r>
              <a:rPr lang="it-IT" altLang="it-IT" sz="2400" b="1" kern="1200" baseline="30000">
                <a:solidFill>
                  <a:srgbClr val="0000CC"/>
                </a:solidFill>
                <a:uFillTx/>
                <a:latin typeface="Times New Roman" panose="02020603050405020304" pitchFamily="18" charset="0"/>
              </a:rPr>
              <a:t>+</a:t>
            </a:r>
            <a:r>
              <a:rPr lang="it-IT" altLang="it-IT" sz="2400" b="1" kern="1200">
                <a:solidFill>
                  <a:srgbClr val="0000CC"/>
                </a:solidFill>
                <a:uFillTx/>
                <a:latin typeface="Times New Roman" panose="02020603050405020304" pitchFamily="18" charset="0"/>
              </a:rPr>
              <a:t> + OH</a:t>
            </a:r>
            <a:r>
              <a:rPr lang="it-IT" altLang="it-IT" sz="2400" b="1" kern="1200" baseline="30000">
                <a:solidFill>
                  <a:srgbClr val="0000CC"/>
                </a:solidFill>
                <a:uFillTx/>
                <a:latin typeface="Times New Roman" panose="02020603050405020304" pitchFamily="18" charset="0"/>
              </a:rPr>
              <a:t>-</a:t>
            </a:r>
          </a:p>
        </p:txBody>
      </p:sp>
      <p:sp>
        <p:nvSpPr>
          <p:cNvPr id="8197" name="Line 8">
            <a:extLst>
              <a:ext uri="{FF2B5EF4-FFF2-40B4-BE49-F238E27FC236}">
                <a16:creationId xmlns:a16="http://schemas.microsoft.com/office/drawing/2014/main" id="{0FD653EF-11A0-4846-8838-761A5E1A78F7}"/>
              </a:ext>
            </a:extLst>
          </p:cNvPr>
          <p:cNvSpPr>
            <a:spLocks noChangeShapeType="1"/>
          </p:cNvSpPr>
          <p:nvPr/>
        </p:nvSpPr>
        <p:spPr bwMode="auto">
          <a:xfrm>
            <a:off x="4222750" y="5514975"/>
            <a:ext cx="812800" cy="1588"/>
          </a:xfrm>
          <a:prstGeom prst="line">
            <a:avLst/>
          </a:prstGeom>
          <a:noFill/>
          <a:ln w="19050">
            <a:solidFill>
              <a:srgbClr val="0000CC"/>
            </a:solidFill>
            <a:round/>
            <a:headEnd/>
            <a:tailEnd type="triangle" w="med" len="med"/>
          </a:ln>
          <a:extLst>
            <a:ext uri="{909E8E84-426E-40DD-AFC4-6F175D3DCCD1}">
              <a14:hiddenFill xmlns:a14="http://schemas.microsoft.com/office/drawing/2010/main">
                <a:noFill/>
              </a14:hiddenFill>
            </a:ext>
          </a:extLst>
        </p:spPr>
        <p:txBody>
          <a:bodyPr/>
          <a:lstStyle/>
          <a:p>
            <a:pPr marL="0" marR="0" eaLnBrk="0" fontAlgn="base">
              <a:spcBef>
                <a:spcPct val="0"/>
              </a:spcBef>
              <a:spcAft>
                <a:spcPct val="0"/>
              </a:spcAft>
            </a:pPr>
            <a:endParaRPr lang="it-IT" sz="1800" kern="1200">
              <a:uFillTx/>
              <a:latin typeface="Arial" panose="020B0604020202020204" pitchFamily="34" charset="0"/>
            </a:endParaRPr>
          </a:p>
        </p:txBody>
      </p:sp>
      <p:sp>
        <p:nvSpPr>
          <p:cNvPr id="8198" name="Text Box 9">
            <a:extLst>
              <a:ext uri="{FF2B5EF4-FFF2-40B4-BE49-F238E27FC236}">
                <a16:creationId xmlns:a16="http://schemas.microsoft.com/office/drawing/2014/main" id="{5E2051D6-34F3-4490-A056-CC5D0751EF37}"/>
              </a:ext>
            </a:extLst>
          </p:cNvPr>
          <p:cNvSpPr txBox="1">
            <a:spLocks noChangeArrowheads="1"/>
          </p:cNvSpPr>
          <p:nvPr/>
        </p:nvSpPr>
        <p:spPr bwMode="auto">
          <a:xfrm>
            <a:off x="4216401" y="5059363"/>
            <a:ext cx="7270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400" kern="1200">
                <a:solidFill>
                  <a:srgbClr val="0000CC"/>
                </a:solidFill>
                <a:uFillTx/>
                <a:latin typeface="Times New Roman" panose="02020603050405020304" pitchFamily="18" charset="0"/>
              </a:rPr>
              <a:t>H</a:t>
            </a:r>
            <a:r>
              <a:rPr lang="it-IT" altLang="it-IT" sz="2400" kern="1200" baseline="-25000">
                <a:solidFill>
                  <a:srgbClr val="0000CC"/>
                </a:solidFill>
                <a:uFillTx/>
                <a:latin typeface="Times New Roman" panose="02020603050405020304" pitchFamily="18" charset="0"/>
              </a:rPr>
              <a:t>2</a:t>
            </a:r>
            <a:r>
              <a:rPr lang="it-IT" altLang="it-IT" sz="2400" kern="1200">
                <a:solidFill>
                  <a:srgbClr val="0000CC"/>
                </a:solidFill>
                <a:uFillTx/>
                <a:latin typeface="Times New Roman" panose="02020603050405020304" pitchFamily="18" charset="0"/>
              </a:rPr>
              <a:t>O</a:t>
            </a:r>
          </a:p>
        </p:txBody>
      </p:sp>
      <p:sp>
        <p:nvSpPr>
          <p:cNvPr id="8199" name="Text Box 7">
            <a:extLst>
              <a:ext uri="{FF2B5EF4-FFF2-40B4-BE49-F238E27FC236}">
                <a16:creationId xmlns:a16="http://schemas.microsoft.com/office/drawing/2014/main" id="{64673FB7-150E-4E39-8B4E-F13D6E2F8A62}"/>
              </a:ext>
            </a:extLst>
          </p:cNvPr>
          <p:cNvSpPr txBox="1">
            <a:spLocks noChangeArrowheads="1"/>
          </p:cNvSpPr>
          <p:nvPr/>
        </p:nvSpPr>
        <p:spPr bwMode="auto">
          <a:xfrm>
            <a:off x="3167064" y="4357688"/>
            <a:ext cx="31003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400" b="1" kern="1200">
                <a:solidFill>
                  <a:srgbClr val="0000CC"/>
                </a:solidFill>
                <a:uFillTx/>
                <a:latin typeface="Times New Roman" panose="02020603050405020304" pitchFamily="18" charset="0"/>
              </a:rPr>
              <a:t>HCl                 H</a:t>
            </a:r>
            <a:r>
              <a:rPr lang="it-IT" altLang="it-IT" sz="2400" b="1" kern="1200" baseline="30000">
                <a:solidFill>
                  <a:srgbClr val="0000CC"/>
                </a:solidFill>
                <a:uFillTx/>
                <a:latin typeface="Times New Roman" panose="02020603050405020304" pitchFamily="18" charset="0"/>
              </a:rPr>
              <a:t>+</a:t>
            </a:r>
            <a:r>
              <a:rPr lang="it-IT" altLang="it-IT" sz="2400" b="1" kern="1200">
                <a:solidFill>
                  <a:srgbClr val="0000CC"/>
                </a:solidFill>
                <a:uFillTx/>
                <a:latin typeface="Times New Roman" panose="02020603050405020304" pitchFamily="18" charset="0"/>
              </a:rPr>
              <a:t> + Cl</a:t>
            </a:r>
            <a:r>
              <a:rPr lang="it-IT" altLang="it-IT" sz="2400" b="1" kern="1200" baseline="30000">
                <a:solidFill>
                  <a:srgbClr val="0000CC"/>
                </a:solidFill>
                <a:uFillTx/>
                <a:latin typeface="Times New Roman" panose="02020603050405020304" pitchFamily="18" charset="0"/>
              </a:rPr>
              <a:t>-</a:t>
            </a:r>
          </a:p>
        </p:txBody>
      </p:sp>
      <p:sp>
        <p:nvSpPr>
          <p:cNvPr id="8200" name="Line 8">
            <a:extLst>
              <a:ext uri="{FF2B5EF4-FFF2-40B4-BE49-F238E27FC236}">
                <a16:creationId xmlns:a16="http://schemas.microsoft.com/office/drawing/2014/main" id="{380B4438-B8CC-4F14-9A90-01C953497C64}"/>
              </a:ext>
            </a:extLst>
          </p:cNvPr>
          <p:cNvSpPr>
            <a:spLocks noChangeShapeType="1"/>
          </p:cNvSpPr>
          <p:nvPr/>
        </p:nvSpPr>
        <p:spPr bwMode="auto">
          <a:xfrm>
            <a:off x="4213225" y="4614864"/>
            <a:ext cx="812800" cy="1587"/>
          </a:xfrm>
          <a:prstGeom prst="line">
            <a:avLst/>
          </a:prstGeom>
          <a:noFill/>
          <a:ln w="19050">
            <a:solidFill>
              <a:srgbClr val="0000CC"/>
            </a:solidFill>
            <a:round/>
            <a:headEnd/>
            <a:tailEnd type="triangle" w="med" len="med"/>
          </a:ln>
          <a:extLst>
            <a:ext uri="{909E8E84-426E-40DD-AFC4-6F175D3DCCD1}">
              <a14:hiddenFill xmlns:a14="http://schemas.microsoft.com/office/drawing/2010/main">
                <a:noFill/>
              </a14:hiddenFill>
            </a:ext>
          </a:extLst>
        </p:spPr>
        <p:txBody>
          <a:bodyPr/>
          <a:lstStyle/>
          <a:p>
            <a:pPr marL="0" marR="0" eaLnBrk="0" fontAlgn="base">
              <a:spcBef>
                <a:spcPct val="0"/>
              </a:spcBef>
              <a:spcAft>
                <a:spcPct val="0"/>
              </a:spcAft>
            </a:pPr>
            <a:endParaRPr lang="it-IT" sz="1800" kern="1200">
              <a:uFillTx/>
              <a:latin typeface="Arial" panose="020B0604020202020204" pitchFamily="34" charset="0"/>
            </a:endParaRPr>
          </a:p>
        </p:txBody>
      </p:sp>
      <p:sp>
        <p:nvSpPr>
          <p:cNvPr id="8201" name="Text Box 9">
            <a:extLst>
              <a:ext uri="{FF2B5EF4-FFF2-40B4-BE49-F238E27FC236}">
                <a16:creationId xmlns:a16="http://schemas.microsoft.com/office/drawing/2014/main" id="{E04AE8FF-6851-4616-B042-B6318210DEEF}"/>
              </a:ext>
            </a:extLst>
          </p:cNvPr>
          <p:cNvSpPr txBox="1">
            <a:spLocks noChangeArrowheads="1"/>
          </p:cNvSpPr>
          <p:nvPr/>
        </p:nvSpPr>
        <p:spPr bwMode="auto">
          <a:xfrm>
            <a:off x="4206876" y="4159250"/>
            <a:ext cx="7270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400" kern="1200">
                <a:solidFill>
                  <a:srgbClr val="0000CC"/>
                </a:solidFill>
                <a:uFillTx/>
                <a:latin typeface="Times New Roman" panose="02020603050405020304" pitchFamily="18" charset="0"/>
              </a:rPr>
              <a:t>H</a:t>
            </a:r>
            <a:r>
              <a:rPr lang="it-IT" altLang="it-IT" sz="2400" kern="1200" baseline="-25000">
                <a:solidFill>
                  <a:srgbClr val="0000CC"/>
                </a:solidFill>
                <a:uFillTx/>
                <a:latin typeface="Times New Roman" panose="02020603050405020304" pitchFamily="18" charset="0"/>
              </a:rPr>
              <a:t>2</a:t>
            </a:r>
            <a:r>
              <a:rPr lang="it-IT" altLang="it-IT" sz="2400" kern="1200">
                <a:solidFill>
                  <a:srgbClr val="0000CC"/>
                </a:solidFill>
                <a:uFillTx/>
                <a:latin typeface="Times New Roman" panose="02020603050405020304" pitchFamily="18" charset="0"/>
              </a:rPr>
              <a:t>O</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5">
            <a:extLst>
              <a:ext uri="{FF2B5EF4-FFF2-40B4-BE49-F238E27FC236}">
                <a16:creationId xmlns:a16="http://schemas.microsoft.com/office/drawing/2014/main" id="{B528808F-1A45-4297-A8B3-B09D9F073488}"/>
              </a:ext>
            </a:extLst>
          </p:cNvPr>
          <p:cNvSpPr>
            <a:spLocks noGrp="1" noChangeArrowheads="1"/>
          </p:cNvSpPr>
          <p:nvPr>
            <p:ph type="title"/>
          </p:nvPr>
        </p:nvSpPr>
        <p:spPr>
          <a:xfrm>
            <a:off x="838200" y="115888"/>
            <a:ext cx="8229600" cy="1143000"/>
          </a:xfrm>
        </p:spPr>
        <p:txBody>
          <a:bodyPr/>
          <a:lstStyle/>
          <a:p>
            <a:pPr eaLnBrk="1" hangingPunct="1"/>
            <a:r>
              <a:rPr lang="it-IT" altLang="it-IT">
                <a:solidFill>
                  <a:srgbClr val="0000CC"/>
                </a:solidFill>
                <a:latin typeface="Comic Sans MS" panose="030F0702030302020204" pitchFamily="66" charset="0"/>
              </a:rPr>
              <a:t>Forza di un acido</a:t>
            </a:r>
          </a:p>
        </p:txBody>
      </p:sp>
      <p:pic>
        <p:nvPicPr>
          <p:cNvPr id="15363" name="Picture 4">
            <a:extLst>
              <a:ext uri="{FF2B5EF4-FFF2-40B4-BE49-F238E27FC236}">
                <a16:creationId xmlns:a16="http://schemas.microsoft.com/office/drawing/2014/main" id="{21F8DBBC-DBD6-4C7A-9ABB-67B2BD86AD40}"/>
              </a:ext>
            </a:extLst>
          </p:cNvPr>
          <p:cNvPicPr>
            <a:picLocks noChangeAspect="1" noChangeArrowheads="1"/>
          </p:cNvPicPr>
          <p:nvPr>
            <p:ph idx="1"/>
          </p:nvPr>
        </p:nvPicPr>
        <p:blipFill>
          <a:blip r:embed="rId2">
            <a:extLst>
              <a:ext uri="{28A0092B-C50C-407E-A947-70E740481C1C}">
                <a14:useLocalDpi xmlns:a14="http://schemas.microsoft.com/office/drawing/2010/main" val="0"/>
              </a:ext>
            </a:extLst>
          </a:blip>
          <a:srcRect t="7143" b="7143"/>
          <a:stretch>
            <a:fillRect/>
          </a:stretch>
        </p:blipFill>
        <p:spPr>
          <a:xfrm>
            <a:off x="1784351" y="1341439"/>
            <a:ext cx="7191375" cy="5394325"/>
          </a:xfr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ttangolo 20">
            <a:extLst>
              <a:ext uri="{FF2B5EF4-FFF2-40B4-BE49-F238E27FC236}">
                <a16:creationId xmlns:a16="http://schemas.microsoft.com/office/drawing/2014/main" id="{FE4EF5D0-3F70-4D07-9ECB-2E64C51D8CE7}"/>
              </a:ext>
            </a:extLst>
          </p:cNvPr>
          <p:cNvSpPr/>
          <p:nvPr/>
        </p:nvSpPr>
        <p:spPr>
          <a:xfrm>
            <a:off x="595313" y="3071813"/>
            <a:ext cx="8501062" cy="1643062"/>
          </a:xfrm>
          <a:prstGeom prst="rect">
            <a:avLst/>
          </a:prstGeom>
          <a:solidFill>
            <a:srgbClr val="99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fontAlgn="base" hangingPunct="1">
              <a:spcBef>
                <a:spcPct val="0"/>
              </a:spcBef>
              <a:spcAft>
                <a:spcPct val="0"/>
              </a:spcAft>
              <a:defRPr/>
            </a:pPr>
            <a:endParaRPr lang="it-IT" sz="1800" kern="1200">
              <a:solidFill>
                <a:srgbClr val="FFFFFF"/>
              </a:solidFill>
              <a:uFillTx/>
              <a:latin typeface="Arial"/>
            </a:endParaRPr>
          </a:p>
        </p:txBody>
      </p:sp>
      <p:sp>
        <p:nvSpPr>
          <p:cNvPr id="20" name="Rettangolo 19">
            <a:extLst>
              <a:ext uri="{FF2B5EF4-FFF2-40B4-BE49-F238E27FC236}">
                <a16:creationId xmlns:a16="http://schemas.microsoft.com/office/drawing/2014/main" id="{5645809F-55DA-4B51-9276-868248CD826A}"/>
              </a:ext>
            </a:extLst>
          </p:cNvPr>
          <p:cNvSpPr/>
          <p:nvPr/>
        </p:nvSpPr>
        <p:spPr>
          <a:xfrm>
            <a:off x="595313" y="1143001"/>
            <a:ext cx="8501062" cy="1643063"/>
          </a:xfrm>
          <a:prstGeom prst="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lgn="ctr" fontAlgn="base" hangingPunct="1">
              <a:spcBef>
                <a:spcPct val="0"/>
              </a:spcBef>
              <a:spcAft>
                <a:spcPct val="0"/>
              </a:spcAft>
              <a:defRPr/>
            </a:pPr>
            <a:endParaRPr lang="it-IT" sz="1800" kern="1200">
              <a:solidFill>
                <a:srgbClr val="FFFFFF"/>
              </a:solidFill>
              <a:uFillTx/>
              <a:latin typeface="Arial"/>
            </a:endParaRPr>
          </a:p>
        </p:txBody>
      </p:sp>
      <p:sp>
        <p:nvSpPr>
          <p:cNvPr id="17412" name="Rectangle 2">
            <a:extLst>
              <a:ext uri="{FF2B5EF4-FFF2-40B4-BE49-F238E27FC236}">
                <a16:creationId xmlns:a16="http://schemas.microsoft.com/office/drawing/2014/main" id="{E9346F89-B765-41C5-935F-7D516B062969}"/>
              </a:ext>
            </a:extLst>
          </p:cNvPr>
          <p:cNvSpPr>
            <a:spLocks noChangeArrowheads="1"/>
          </p:cNvSpPr>
          <p:nvPr/>
        </p:nvSpPr>
        <p:spPr bwMode="auto">
          <a:xfrm>
            <a:off x="762000" y="-76200"/>
            <a:ext cx="8458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algn="ctr" fontAlgn="base" hangingPunct="1">
              <a:spcBef>
                <a:spcPct val="0"/>
              </a:spcBef>
              <a:spcAft>
                <a:spcPct val="0"/>
              </a:spcAft>
              <a:buNone/>
            </a:pPr>
            <a:r>
              <a:rPr lang="it-IT" altLang="it-IT" sz="4000" kern="1200">
                <a:solidFill>
                  <a:srgbClr val="0000CC"/>
                </a:solidFill>
                <a:uFillTx/>
                <a:latin typeface="Comic Sans MS" panose="030F0702030302020204" pitchFamily="66" charset="0"/>
              </a:rPr>
              <a:t>Gli equilibri acido-base: </a:t>
            </a:r>
            <a:r>
              <a:rPr lang="it-IT" altLang="it-IT" sz="4000" i="1" kern="1200">
                <a:solidFill>
                  <a:srgbClr val="0000CC"/>
                </a:solidFill>
                <a:uFillTx/>
                <a:latin typeface="Comic Sans MS" panose="030F0702030302020204" pitchFamily="66" charset="0"/>
              </a:rPr>
              <a:t>Ka, Kb</a:t>
            </a:r>
          </a:p>
        </p:txBody>
      </p:sp>
      <p:sp>
        <p:nvSpPr>
          <p:cNvPr id="17413" name="Text Box 3">
            <a:extLst>
              <a:ext uri="{FF2B5EF4-FFF2-40B4-BE49-F238E27FC236}">
                <a16:creationId xmlns:a16="http://schemas.microsoft.com/office/drawing/2014/main" id="{14DAD17E-8CB2-43BF-B9B1-C71A04D12C7A}"/>
              </a:ext>
            </a:extLst>
          </p:cNvPr>
          <p:cNvSpPr txBox="1">
            <a:spLocks noChangeArrowheads="1"/>
          </p:cNvSpPr>
          <p:nvPr/>
        </p:nvSpPr>
        <p:spPr bwMode="auto">
          <a:xfrm>
            <a:off x="666750" y="1547814"/>
            <a:ext cx="43624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800" b="1" kern="1200">
                <a:solidFill>
                  <a:srgbClr val="FF0000"/>
                </a:solidFill>
                <a:uFillTx/>
                <a:latin typeface="Times New Roman" panose="02020603050405020304" pitchFamily="18" charset="0"/>
              </a:rPr>
              <a:t>HA + H</a:t>
            </a:r>
            <a:r>
              <a:rPr lang="it-IT" altLang="it-IT" sz="2800" b="1" kern="1200" baseline="-25000">
                <a:solidFill>
                  <a:srgbClr val="FF0000"/>
                </a:solidFill>
                <a:uFillTx/>
                <a:latin typeface="Times New Roman" panose="02020603050405020304" pitchFamily="18" charset="0"/>
              </a:rPr>
              <a:t>2</a:t>
            </a:r>
            <a:r>
              <a:rPr lang="it-IT" altLang="it-IT" sz="2800" b="1" kern="1200">
                <a:solidFill>
                  <a:srgbClr val="FF0000"/>
                </a:solidFill>
                <a:uFillTx/>
                <a:latin typeface="Times New Roman" panose="02020603050405020304" pitchFamily="18" charset="0"/>
              </a:rPr>
              <a:t>O            H</a:t>
            </a:r>
            <a:r>
              <a:rPr lang="it-IT" altLang="it-IT" sz="2800" b="1" kern="1200" baseline="-25000">
                <a:solidFill>
                  <a:srgbClr val="FF0000"/>
                </a:solidFill>
                <a:uFillTx/>
                <a:latin typeface="Times New Roman" panose="02020603050405020304" pitchFamily="18" charset="0"/>
              </a:rPr>
              <a:t>3</a:t>
            </a:r>
            <a:r>
              <a:rPr lang="it-IT" altLang="it-IT" sz="2800" b="1" kern="1200">
                <a:solidFill>
                  <a:srgbClr val="FF0000"/>
                </a:solidFill>
                <a:uFillTx/>
                <a:latin typeface="Times New Roman" panose="02020603050405020304" pitchFamily="18" charset="0"/>
              </a:rPr>
              <a:t>O</a:t>
            </a:r>
            <a:r>
              <a:rPr lang="it-IT" altLang="it-IT" sz="2800" b="1" kern="1200" baseline="30000">
                <a:solidFill>
                  <a:srgbClr val="FF0000"/>
                </a:solidFill>
                <a:uFillTx/>
                <a:latin typeface="Times New Roman" panose="02020603050405020304" pitchFamily="18" charset="0"/>
              </a:rPr>
              <a:t>+</a:t>
            </a:r>
            <a:r>
              <a:rPr lang="it-IT" altLang="it-IT" sz="2800" b="1" kern="1200">
                <a:solidFill>
                  <a:srgbClr val="FF0000"/>
                </a:solidFill>
                <a:uFillTx/>
                <a:latin typeface="Times New Roman" panose="02020603050405020304" pitchFamily="18" charset="0"/>
              </a:rPr>
              <a:t> + A</a:t>
            </a:r>
            <a:r>
              <a:rPr lang="it-IT" altLang="it-IT" sz="2800" b="1" kern="1200" baseline="30000">
                <a:solidFill>
                  <a:srgbClr val="FF0000"/>
                </a:solidFill>
                <a:uFillTx/>
                <a:latin typeface="Times New Roman" panose="02020603050405020304" pitchFamily="18" charset="0"/>
              </a:rPr>
              <a:t>-</a:t>
            </a:r>
          </a:p>
        </p:txBody>
      </p:sp>
      <p:sp>
        <p:nvSpPr>
          <p:cNvPr id="17414" name="Line 4">
            <a:extLst>
              <a:ext uri="{FF2B5EF4-FFF2-40B4-BE49-F238E27FC236}">
                <a16:creationId xmlns:a16="http://schemas.microsoft.com/office/drawing/2014/main" id="{E4890B45-C4B2-4CBF-9F73-6E2899358C74}"/>
              </a:ext>
            </a:extLst>
          </p:cNvPr>
          <p:cNvSpPr>
            <a:spLocks noChangeShapeType="1"/>
          </p:cNvSpPr>
          <p:nvPr/>
        </p:nvSpPr>
        <p:spPr bwMode="auto">
          <a:xfrm>
            <a:off x="2447926" y="1779588"/>
            <a:ext cx="784225" cy="0"/>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pPr marL="0" marR="0" eaLnBrk="0" fontAlgn="base">
              <a:spcBef>
                <a:spcPct val="0"/>
              </a:spcBef>
              <a:spcAft>
                <a:spcPct val="0"/>
              </a:spcAft>
            </a:pPr>
            <a:endParaRPr lang="it-IT" sz="1800" kern="1200">
              <a:uFillTx/>
              <a:latin typeface="Arial" panose="020B0604020202020204" pitchFamily="34" charset="0"/>
            </a:endParaRPr>
          </a:p>
        </p:txBody>
      </p:sp>
      <p:sp>
        <p:nvSpPr>
          <p:cNvPr id="17415" name="Text Box 5">
            <a:extLst>
              <a:ext uri="{FF2B5EF4-FFF2-40B4-BE49-F238E27FC236}">
                <a16:creationId xmlns:a16="http://schemas.microsoft.com/office/drawing/2014/main" id="{5A5EB6F6-9774-478B-A0B0-DDA7E487527C}"/>
              </a:ext>
            </a:extLst>
          </p:cNvPr>
          <p:cNvSpPr txBox="1">
            <a:spLocks noChangeArrowheads="1"/>
          </p:cNvSpPr>
          <p:nvPr/>
        </p:nvSpPr>
        <p:spPr bwMode="auto">
          <a:xfrm>
            <a:off x="5332414" y="1595439"/>
            <a:ext cx="9683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800" b="1" kern="1200">
                <a:solidFill>
                  <a:srgbClr val="FF0000"/>
                </a:solidFill>
                <a:uFillTx/>
                <a:latin typeface="Times New Roman" panose="02020603050405020304" pitchFamily="18" charset="0"/>
              </a:rPr>
              <a:t>K</a:t>
            </a:r>
            <a:r>
              <a:rPr lang="it-IT" altLang="it-IT" sz="2800" b="1" kern="1200" baseline="-25000">
                <a:solidFill>
                  <a:srgbClr val="FF0000"/>
                </a:solidFill>
                <a:uFillTx/>
                <a:latin typeface="Times New Roman" panose="02020603050405020304" pitchFamily="18" charset="0"/>
              </a:rPr>
              <a:t>a</a:t>
            </a:r>
            <a:r>
              <a:rPr lang="it-IT" altLang="it-IT" sz="2800" b="1" kern="1200">
                <a:solidFill>
                  <a:srgbClr val="FF0000"/>
                </a:solidFill>
                <a:uFillTx/>
                <a:latin typeface="Times New Roman" panose="02020603050405020304" pitchFamily="18" charset="0"/>
              </a:rPr>
              <a:t> = </a:t>
            </a:r>
          </a:p>
        </p:txBody>
      </p:sp>
      <p:sp>
        <p:nvSpPr>
          <p:cNvPr id="17416" name="Line 6">
            <a:extLst>
              <a:ext uri="{FF2B5EF4-FFF2-40B4-BE49-F238E27FC236}">
                <a16:creationId xmlns:a16="http://schemas.microsoft.com/office/drawing/2014/main" id="{BEFC6BA3-430B-40F4-8D82-FB76657AD19B}"/>
              </a:ext>
            </a:extLst>
          </p:cNvPr>
          <p:cNvSpPr>
            <a:spLocks noChangeShapeType="1"/>
          </p:cNvSpPr>
          <p:nvPr/>
        </p:nvSpPr>
        <p:spPr bwMode="auto">
          <a:xfrm>
            <a:off x="6323014" y="1833563"/>
            <a:ext cx="2447925" cy="0"/>
          </a:xfrm>
          <a:prstGeom prst="line">
            <a:avLst/>
          </a:prstGeom>
          <a:noFill/>
          <a:ln w="9525">
            <a:solidFill>
              <a:srgbClr val="FF3300"/>
            </a:solidFill>
            <a:round/>
            <a:headEnd/>
            <a:tailEnd/>
          </a:ln>
          <a:extLst>
            <a:ext uri="{909E8E84-426E-40DD-AFC4-6F175D3DCCD1}">
              <a14:hiddenFill xmlns:a14="http://schemas.microsoft.com/office/drawing/2010/main">
                <a:noFill/>
              </a14:hiddenFill>
            </a:ext>
          </a:extLst>
        </p:spPr>
        <p:txBody>
          <a:bodyPr/>
          <a:lstStyle/>
          <a:p>
            <a:pPr marL="0" marR="0" eaLnBrk="0" fontAlgn="base">
              <a:spcBef>
                <a:spcPct val="0"/>
              </a:spcBef>
              <a:spcAft>
                <a:spcPct val="0"/>
              </a:spcAft>
            </a:pPr>
            <a:endParaRPr lang="it-IT" sz="1800" kern="1200">
              <a:uFillTx/>
              <a:latin typeface="Arial" panose="020B0604020202020204" pitchFamily="34" charset="0"/>
            </a:endParaRPr>
          </a:p>
        </p:txBody>
      </p:sp>
      <p:sp>
        <p:nvSpPr>
          <p:cNvPr id="17417" name="Text Box 7">
            <a:extLst>
              <a:ext uri="{FF2B5EF4-FFF2-40B4-BE49-F238E27FC236}">
                <a16:creationId xmlns:a16="http://schemas.microsoft.com/office/drawing/2014/main" id="{D6A068B5-7174-4670-AB01-1CB0888AB0C9}"/>
              </a:ext>
            </a:extLst>
          </p:cNvPr>
          <p:cNvSpPr txBox="1">
            <a:spLocks noChangeArrowheads="1"/>
          </p:cNvSpPr>
          <p:nvPr/>
        </p:nvSpPr>
        <p:spPr bwMode="auto">
          <a:xfrm>
            <a:off x="6381750" y="1266826"/>
            <a:ext cx="14112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800" b="1" kern="1200">
                <a:solidFill>
                  <a:srgbClr val="FF0000"/>
                </a:solidFill>
                <a:uFillTx/>
                <a:latin typeface="Times New Roman" panose="02020603050405020304" pitchFamily="18" charset="0"/>
              </a:rPr>
              <a:t>[ H</a:t>
            </a:r>
            <a:r>
              <a:rPr lang="it-IT" altLang="it-IT" sz="2800" b="1" kern="1200" baseline="-25000">
                <a:solidFill>
                  <a:srgbClr val="FF0000"/>
                </a:solidFill>
                <a:uFillTx/>
                <a:latin typeface="Times New Roman" panose="02020603050405020304" pitchFamily="18" charset="0"/>
              </a:rPr>
              <a:t>3</a:t>
            </a:r>
            <a:r>
              <a:rPr lang="it-IT" altLang="it-IT" sz="2800" b="1" kern="1200">
                <a:solidFill>
                  <a:srgbClr val="FF0000"/>
                </a:solidFill>
                <a:uFillTx/>
                <a:latin typeface="Times New Roman" panose="02020603050405020304" pitchFamily="18" charset="0"/>
              </a:rPr>
              <a:t>O</a:t>
            </a:r>
            <a:r>
              <a:rPr lang="it-IT" altLang="it-IT" sz="2800" b="1" kern="1200" baseline="30000">
                <a:solidFill>
                  <a:srgbClr val="FF0000"/>
                </a:solidFill>
                <a:uFillTx/>
                <a:latin typeface="Times New Roman" panose="02020603050405020304" pitchFamily="18" charset="0"/>
              </a:rPr>
              <a:t>+</a:t>
            </a:r>
            <a:r>
              <a:rPr lang="it-IT" altLang="it-IT" sz="2800" b="1" kern="1200">
                <a:solidFill>
                  <a:srgbClr val="FF0000"/>
                </a:solidFill>
                <a:uFillTx/>
                <a:latin typeface="Times New Roman" panose="02020603050405020304" pitchFamily="18" charset="0"/>
              </a:rPr>
              <a:t> ]</a:t>
            </a:r>
          </a:p>
        </p:txBody>
      </p:sp>
      <p:sp>
        <p:nvSpPr>
          <p:cNvPr id="17418" name="Text Box 8">
            <a:extLst>
              <a:ext uri="{FF2B5EF4-FFF2-40B4-BE49-F238E27FC236}">
                <a16:creationId xmlns:a16="http://schemas.microsoft.com/office/drawing/2014/main" id="{3F87F609-C24B-4DF2-98BB-3838CC8F5758}"/>
              </a:ext>
            </a:extLst>
          </p:cNvPr>
          <p:cNvSpPr txBox="1">
            <a:spLocks noChangeArrowheads="1"/>
          </p:cNvSpPr>
          <p:nvPr/>
        </p:nvSpPr>
        <p:spPr bwMode="auto">
          <a:xfrm>
            <a:off x="7739063" y="1266826"/>
            <a:ext cx="8493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800" b="1" kern="1200">
                <a:solidFill>
                  <a:srgbClr val="FF0000"/>
                </a:solidFill>
                <a:uFillTx/>
                <a:latin typeface="Times New Roman" panose="02020603050405020304" pitchFamily="18" charset="0"/>
              </a:rPr>
              <a:t>[A</a:t>
            </a:r>
            <a:r>
              <a:rPr lang="it-IT" altLang="it-IT" sz="2800" b="1" kern="1200" baseline="30000">
                <a:solidFill>
                  <a:srgbClr val="FF0000"/>
                </a:solidFill>
                <a:uFillTx/>
                <a:latin typeface="Times New Roman" panose="02020603050405020304" pitchFamily="18" charset="0"/>
              </a:rPr>
              <a:t>-</a:t>
            </a:r>
            <a:r>
              <a:rPr lang="it-IT" altLang="it-IT" sz="2800" b="1" kern="1200">
                <a:solidFill>
                  <a:srgbClr val="FF0000"/>
                </a:solidFill>
                <a:uFillTx/>
                <a:latin typeface="Times New Roman" panose="02020603050405020304" pitchFamily="18" charset="0"/>
              </a:rPr>
              <a:t> ]</a:t>
            </a:r>
          </a:p>
        </p:txBody>
      </p:sp>
      <p:sp>
        <p:nvSpPr>
          <p:cNvPr id="17419" name="Text Box 9">
            <a:extLst>
              <a:ext uri="{FF2B5EF4-FFF2-40B4-BE49-F238E27FC236}">
                <a16:creationId xmlns:a16="http://schemas.microsoft.com/office/drawing/2014/main" id="{9FAC0EC0-21FA-40B9-99F2-59D26BCCCBF5}"/>
              </a:ext>
            </a:extLst>
          </p:cNvPr>
          <p:cNvSpPr txBox="1">
            <a:spLocks noChangeArrowheads="1"/>
          </p:cNvSpPr>
          <p:nvPr/>
        </p:nvSpPr>
        <p:spPr bwMode="auto">
          <a:xfrm>
            <a:off x="7024689" y="1838326"/>
            <a:ext cx="11334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800" b="1" kern="1200">
                <a:solidFill>
                  <a:srgbClr val="FF0000"/>
                </a:solidFill>
                <a:uFillTx/>
                <a:latin typeface="Times New Roman" panose="02020603050405020304" pitchFamily="18" charset="0"/>
              </a:rPr>
              <a:t>[ HA ]</a:t>
            </a:r>
          </a:p>
        </p:txBody>
      </p:sp>
      <p:sp>
        <p:nvSpPr>
          <p:cNvPr id="17420" name="Text Box 10">
            <a:extLst>
              <a:ext uri="{FF2B5EF4-FFF2-40B4-BE49-F238E27FC236}">
                <a16:creationId xmlns:a16="http://schemas.microsoft.com/office/drawing/2014/main" id="{A0EFCA34-BFF6-46C4-8319-B6FCB11877AD}"/>
              </a:ext>
            </a:extLst>
          </p:cNvPr>
          <p:cNvSpPr txBox="1">
            <a:spLocks noChangeArrowheads="1"/>
          </p:cNvSpPr>
          <p:nvPr/>
        </p:nvSpPr>
        <p:spPr bwMode="auto">
          <a:xfrm>
            <a:off x="762001" y="3567114"/>
            <a:ext cx="42259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800" b="1" kern="1200">
                <a:solidFill>
                  <a:srgbClr val="0000CC"/>
                </a:solidFill>
                <a:uFillTx/>
                <a:latin typeface="Times New Roman" panose="02020603050405020304" pitchFamily="18" charset="0"/>
              </a:rPr>
              <a:t>A</a:t>
            </a:r>
            <a:r>
              <a:rPr lang="it-IT" altLang="it-IT" sz="2800" b="1" kern="1200" baseline="30000">
                <a:solidFill>
                  <a:srgbClr val="0000CC"/>
                </a:solidFill>
                <a:uFillTx/>
                <a:latin typeface="Times New Roman" panose="02020603050405020304" pitchFamily="18" charset="0"/>
              </a:rPr>
              <a:t>-</a:t>
            </a:r>
            <a:r>
              <a:rPr lang="it-IT" altLang="it-IT" sz="2800" b="1" kern="1200">
                <a:solidFill>
                  <a:srgbClr val="0000CC"/>
                </a:solidFill>
                <a:uFillTx/>
                <a:latin typeface="Times New Roman" panose="02020603050405020304" pitchFamily="18" charset="0"/>
              </a:rPr>
              <a:t> + H</a:t>
            </a:r>
            <a:r>
              <a:rPr lang="it-IT" altLang="it-IT" sz="2800" b="1" kern="1200" baseline="-25000">
                <a:solidFill>
                  <a:srgbClr val="0000CC"/>
                </a:solidFill>
                <a:uFillTx/>
                <a:latin typeface="Times New Roman" panose="02020603050405020304" pitchFamily="18" charset="0"/>
              </a:rPr>
              <a:t>2</a:t>
            </a:r>
            <a:r>
              <a:rPr lang="it-IT" altLang="it-IT" sz="2800" b="1" kern="1200">
                <a:solidFill>
                  <a:srgbClr val="0000CC"/>
                </a:solidFill>
                <a:uFillTx/>
                <a:latin typeface="Times New Roman" panose="02020603050405020304" pitchFamily="18" charset="0"/>
              </a:rPr>
              <a:t>O            OH</a:t>
            </a:r>
            <a:r>
              <a:rPr lang="it-IT" altLang="it-IT" sz="2800" b="1" kern="1200" baseline="30000">
                <a:solidFill>
                  <a:srgbClr val="0000CC"/>
                </a:solidFill>
                <a:uFillTx/>
                <a:latin typeface="Times New Roman" panose="02020603050405020304" pitchFamily="18" charset="0"/>
              </a:rPr>
              <a:t>-</a:t>
            </a:r>
            <a:r>
              <a:rPr lang="it-IT" altLang="it-IT" sz="2800" b="1" kern="1200">
                <a:solidFill>
                  <a:srgbClr val="0000CC"/>
                </a:solidFill>
                <a:uFillTx/>
                <a:latin typeface="Times New Roman" panose="02020603050405020304" pitchFamily="18" charset="0"/>
              </a:rPr>
              <a:t> + HA</a:t>
            </a:r>
            <a:endParaRPr lang="it-IT" altLang="it-IT" sz="2800" b="1" kern="1200" baseline="30000">
              <a:solidFill>
                <a:srgbClr val="0000CC"/>
              </a:solidFill>
              <a:uFillTx/>
              <a:latin typeface="Times New Roman" panose="02020603050405020304" pitchFamily="18" charset="0"/>
            </a:endParaRPr>
          </a:p>
        </p:txBody>
      </p:sp>
      <p:sp>
        <p:nvSpPr>
          <p:cNvPr id="17421" name="Line 11">
            <a:extLst>
              <a:ext uri="{FF2B5EF4-FFF2-40B4-BE49-F238E27FC236}">
                <a16:creationId xmlns:a16="http://schemas.microsoft.com/office/drawing/2014/main" id="{5486E4BD-C6A9-4591-86FD-D7FA92583A10}"/>
              </a:ext>
            </a:extLst>
          </p:cNvPr>
          <p:cNvSpPr>
            <a:spLocks noChangeShapeType="1"/>
          </p:cNvSpPr>
          <p:nvPr/>
        </p:nvSpPr>
        <p:spPr bwMode="auto">
          <a:xfrm>
            <a:off x="2390776" y="3786188"/>
            <a:ext cx="784225" cy="0"/>
          </a:xfrm>
          <a:prstGeom prst="line">
            <a:avLst/>
          </a:prstGeom>
          <a:noFill/>
          <a:ln w="9525">
            <a:solidFill>
              <a:srgbClr val="0000CC"/>
            </a:solidFill>
            <a:round/>
            <a:headEnd/>
            <a:tailEnd type="triangle" w="med" len="med"/>
          </a:ln>
          <a:extLst>
            <a:ext uri="{909E8E84-426E-40DD-AFC4-6F175D3DCCD1}">
              <a14:hiddenFill xmlns:a14="http://schemas.microsoft.com/office/drawing/2010/main">
                <a:noFill/>
              </a14:hiddenFill>
            </a:ext>
          </a:extLst>
        </p:spPr>
        <p:txBody>
          <a:bodyPr/>
          <a:lstStyle/>
          <a:p>
            <a:pPr marL="0" marR="0" eaLnBrk="0" fontAlgn="base">
              <a:spcBef>
                <a:spcPct val="0"/>
              </a:spcBef>
              <a:spcAft>
                <a:spcPct val="0"/>
              </a:spcAft>
            </a:pPr>
            <a:endParaRPr lang="it-IT" sz="1800" kern="1200">
              <a:uFillTx/>
              <a:latin typeface="Arial" panose="020B0604020202020204" pitchFamily="34" charset="0"/>
            </a:endParaRPr>
          </a:p>
        </p:txBody>
      </p:sp>
      <p:sp>
        <p:nvSpPr>
          <p:cNvPr id="17422" name="Text Box 12">
            <a:extLst>
              <a:ext uri="{FF2B5EF4-FFF2-40B4-BE49-F238E27FC236}">
                <a16:creationId xmlns:a16="http://schemas.microsoft.com/office/drawing/2014/main" id="{83331D21-A806-4483-BA98-0B4A5A07D3E1}"/>
              </a:ext>
            </a:extLst>
          </p:cNvPr>
          <p:cNvSpPr txBox="1">
            <a:spLocks noChangeArrowheads="1"/>
          </p:cNvSpPr>
          <p:nvPr/>
        </p:nvSpPr>
        <p:spPr bwMode="auto">
          <a:xfrm>
            <a:off x="5514976" y="3614739"/>
            <a:ext cx="9810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800" b="1" kern="1200">
                <a:solidFill>
                  <a:srgbClr val="0000CC"/>
                </a:solidFill>
                <a:uFillTx/>
                <a:latin typeface="Times New Roman" panose="02020603050405020304" pitchFamily="18" charset="0"/>
              </a:rPr>
              <a:t>K</a:t>
            </a:r>
            <a:r>
              <a:rPr lang="it-IT" altLang="it-IT" sz="2800" b="1" kern="1200" baseline="-25000">
                <a:solidFill>
                  <a:srgbClr val="0000CC"/>
                </a:solidFill>
                <a:uFillTx/>
                <a:latin typeface="Times New Roman" panose="02020603050405020304" pitchFamily="18" charset="0"/>
              </a:rPr>
              <a:t>b</a:t>
            </a:r>
            <a:r>
              <a:rPr lang="it-IT" altLang="it-IT" sz="2800" b="1" kern="1200">
                <a:solidFill>
                  <a:srgbClr val="0000CC"/>
                </a:solidFill>
                <a:uFillTx/>
                <a:latin typeface="Times New Roman" panose="02020603050405020304" pitchFamily="18" charset="0"/>
              </a:rPr>
              <a:t> = </a:t>
            </a:r>
          </a:p>
        </p:txBody>
      </p:sp>
      <p:sp>
        <p:nvSpPr>
          <p:cNvPr id="17423" name="Line 13">
            <a:extLst>
              <a:ext uri="{FF2B5EF4-FFF2-40B4-BE49-F238E27FC236}">
                <a16:creationId xmlns:a16="http://schemas.microsoft.com/office/drawing/2014/main" id="{AF1B1114-3EAC-40E5-88FB-46AB75525B9A}"/>
              </a:ext>
            </a:extLst>
          </p:cNvPr>
          <p:cNvSpPr>
            <a:spLocks noChangeShapeType="1"/>
          </p:cNvSpPr>
          <p:nvPr/>
        </p:nvSpPr>
        <p:spPr bwMode="auto">
          <a:xfrm>
            <a:off x="6505576" y="3852863"/>
            <a:ext cx="2447925" cy="0"/>
          </a:xfrm>
          <a:prstGeom prst="line">
            <a:avLst/>
          </a:prstGeom>
          <a:noFill/>
          <a:ln w="9525">
            <a:solidFill>
              <a:srgbClr val="0000CC"/>
            </a:solidFill>
            <a:round/>
            <a:headEnd/>
            <a:tailEnd/>
          </a:ln>
          <a:extLst>
            <a:ext uri="{909E8E84-426E-40DD-AFC4-6F175D3DCCD1}">
              <a14:hiddenFill xmlns:a14="http://schemas.microsoft.com/office/drawing/2010/main">
                <a:noFill/>
              </a14:hiddenFill>
            </a:ext>
          </a:extLst>
        </p:spPr>
        <p:txBody>
          <a:bodyPr/>
          <a:lstStyle/>
          <a:p>
            <a:pPr marL="0" marR="0" eaLnBrk="0" fontAlgn="base">
              <a:spcBef>
                <a:spcPct val="0"/>
              </a:spcBef>
              <a:spcAft>
                <a:spcPct val="0"/>
              </a:spcAft>
            </a:pPr>
            <a:endParaRPr lang="it-IT" sz="1800" kern="1200">
              <a:uFillTx/>
              <a:latin typeface="Arial" panose="020B0604020202020204" pitchFamily="34" charset="0"/>
            </a:endParaRPr>
          </a:p>
        </p:txBody>
      </p:sp>
      <p:sp>
        <p:nvSpPr>
          <p:cNvPr id="17424" name="Text Box 14">
            <a:extLst>
              <a:ext uri="{FF2B5EF4-FFF2-40B4-BE49-F238E27FC236}">
                <a16:creationId xmlns:a16="http://schemas.microsoft.com/office/drawing/2014/main" id="{405EA9F3-51F2-4FDA-9604-8DBD95B21421}"/>
              </a:ext>
            </a:extLst>
          </p:cNvPr>
          <p:cNvSpPr txBox="1">
            <a:spLocks noChangeArrowheads="1"/>
          </p:cNvSpPr>
          <p:nvPr/>
        </p:nvSpPr>
        <p:spPr bwMode="auto">
          <a:xfrm>
            <a:off x="6524625" y="3286126"/>
            <a:ext cx="12334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800" b="1" kern="1200">
                <a:solidFill>
                  <a:srgbClr val="0000CC"/>
                </a:solidFill>
                <a:uFillTx/>
                <a:latin typeface="Times New Roman" panose="02020603050405020304" pitchFamily="18" charset="0"/>
              </a:rPr>
              <a:t>[ OH</a:t>
            </a:r>
            <a:r>
              <a:rPr lang="it-IT" altLang="it-IT" sz="2800" b="1" kern="1200" baseline="30000">
                <a:solidFill>
                  <a:srgbClr val="0000CC"/>
                </a:solidFill>
                <a:uFillTx/>
                <a:latin typeface="Times New Roman" panose="02020603050405020304" pitchFamily="18" charset="0"/>
              </a:rPr>
              <a:t>-</a:t>
            </a:r>
            <a:r>
              <a:rPr lang="it-IT" altLang="it-IT" sz="2800" b="1" kern="1200">
                <a:solidFill>
                  <a:srgbClr val="0000CC"/>
                </a:solidFill>
                <a:uFillTx/>
                <a:latin typeface="Times New Roman" panose="02020603050405020304" pitchFamily="18" charset="0"/>
              </a:rPr>
              <a:t> ]</a:t>
            </a:r>
          </a:p>
        </p:txBody>
      </p:sp>
      <p:sp>
        <p:nvSpPr>
          <p:cNvPr id="17425" name="Text Box 15">
            <a:extLst>
              <a:ext uri="{FF2B5EF4-FFF2-40B4-BE49-F238E27FC236}">
                <a16:creationId xmlns:a16="http://schemas.microsoft.com/office/drawing/2014/main" id="{A3578DC6-860D-4D1E-8E82-D3D10F9159A9}"/>
              </a:ext>
            </a:extLst>
          </p:cNvPr>
          <p:cNvSpPr txBox="1">
            <a:spLocks noChangeArrowheads="1"/>
          </p:cNvSpPr>
          <p:nvPr/>
        </p:nvSpPr>
        <p:spPr bwMode="auto">
          <a:xfrm>
            <a:off x="7667626" y="3286126"/>
            <a:ext cx="11334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800" b="1" kern="1200">
                <a:solidFill>
                  <a:srgbClr val="0000CC"/>
                </a:solidFill>
                <a:uFillTx/>
                <a:latin typeface="Times New Roman" panose="02020603050405020304" pitchFamily="18" charset="0"/>
              </a:rPr>
              <a:t>[ HA ]</a:t>
            </a:r>
          </a:p>
        </p:txBody>
      </p:sp>
      <p:sp>
        <p:nvSpPr>
          <p:cNvPr id="17426" name="Text Box 16">
            <a:extLst>
              <a:ext uri="{FF2B5EF4-FFF2-40B4-BE49-F238E27FC236}">
                <a16:creationId xmlns:a16="http://schemas.microsoft.com/office/drawing/2014/main" id="{07338312-13ED-498F-AB88-AB12DD60845F}"/>
              </a:ext>
            </a:extLst>
          </p:cNvPr>
          <p:cNvSpPr txBox="1">
            <a:spLocks noChangeArrowheads="1"/>
          </p:cNvSpPr>
          <p:nvPr/>
        </p:nvSpPr>
        <p:spPr bwMode="auto">
          <a:xfrm>
            <a:off x="7167563" y="3857626"/>
            <a:ext cx="10271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800" b="1" kern="1200">
                <a:solidFill>
                  <a:srgbClr val="0000CC"/>
                </a:solidFill>
                <a:uFillTx/>
                <a:latin typeface="Times New Roman" panose="02020603050405020304" pitchFamily="18" charset="0"/>
              </a:rPr>
              <a:t>[ A </a:t>
            </a:r>
            <a:r>
              <a:rPr lang="it-IT" altLang="it-IT" sz="2800" b="1" kern="1200" baseline="30000">
                <a:solidFill>
                  <a:srgbClr val="0000CC"/>
                </a:solidFill>
                <a:uFillTx/>
                <a:latin typeface="Times New Roman" panose="02020603050405020304" pitchFamily="18" charset="0"/>
              </a:rPr>
              <a:t>-</a:t>
            </a:r>
            <a:r>
              <a:rPr lang="it-IT" altLang="it-IT" sz="2800" b="1" kern="1200">
                <a:solidFill>
                  <a:srgbClr val="0000CC"/>
                </a:solidFill>
                <a:uFillTx/>
                <a:latin typeface="Times New Roman" panose="02020603050405020304" pitchFamily="18" charset="0"/>
              </a:rPr>
              <a:t> ]</a:t>
            </a:r>
          </a:p>
        </p:txBody>
      </p:sp>
      <p:sp>
        <p:nvSpPr>
          <p:cNvPr id="14353" name="Text Box 17">
            <a:extLst>
              <a:ext uri="{FF2B5EF4-FFF2-40B4-BE49-F238E27FC236}">
                <a16:creationId xmlns:a16="http://schemas.microsoft.com/office/drawing/2014/main" id="{5BA788B6-CF42-4E3F-91F5-80F46B8614DB}"/>
              </a:ext>
            </a:extLst>
          </p:cNvPr>
          <p:cNvSpPr txBox="1">
            <a:spLocks noChangeArrowheads="1"/>
          </p:cNvSpPr>
          <p:nvPr/>
        </p:nvSpPr>
        <p:spPr bwMode="auto">
          <a:xfrm>
            <a:off x="1095375" y="6143626"/>
            <a:ext cx="66817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800" b="1" kern="1200">
                <a:solidFill>
                  <a:srgbClr val="000000"/>
                </a:solidFill>
                <a:uFillTx/>
                <a:latin typeface="Times New Roman" panose="02020603050405020304" pitchFamily="18" charset="0"/>
              </a:rPr>
              <a:t>K</a:t>
            </a:r>
            <a:r>
              <a:rPr lang="it-IT" altLang="it-IT" sz="2800" b="1" kern="1200" baseline="-25000">
                <a:solidFill>
                  <a:srgbClr val="000000"/>
                </a:solidFill>
                <a:uFillTx/>
                <a:latin typeface="Times New Roman" panose="02020603050405020304" pitchFamily="18" charset="0"/>
              </a:rPr>
              <a:t>a</a:t>
            </a:r>
            <a:r>
              <a:rPr lang="it-IT" altLang="it-IT" sz="2800" b="1" kern="1200">
                <a:solidFill>
                  <a:srgbClr val="000000"/>
                </a:solidFill>
                <a:uFillTx/>
                <a:latin typeface="Times New Roman" panose="02020603050405020304" pitchFamily="18" charset="0"/>
              </a:rPr>
              <a:t>*K</a:t>
            </a:r>
            <a:r>
              <a:rPr lang="it-IT" altLang="it-IT" sz="2800" b="1" kern="1200" baseline="-25000">
                <a:solidFill>
                  <a:srgbClr val="000000"/>
                </a:solidFill>
                <a:uFillTx/>
                <a:latin typeface="Times New Roman" panose="02020603050405020304" pitchFamily="18" charset="0"/>
              </a:rPr>
              <a:t>b</a:t>
            </a:r>
            <a:r>
              <a:rPr lang="it-IT" altLang="it-IT" sz="2800" b="1" kern="1200">
                <a:solidFill>
                  <a:srgbClr val="000000"/>
                </a:solidFill>
                <a:uFillTx/>
                <a:latin typeface="Times New Roman" panose="02020603050405020304" pitchFamily="18" charset="0"/>
              </a:rPr>
              <a:t> = [ H</a:t>
            </a:r>
            <a:r>
              <a:rPr lang="it-IT" altLang="it-IT" sz="2800" b="1" kern="1200" baseline="-25000">
                <a:solidFill>
                  <a:srgbClr val="000000"/>
                </a:solidFill>
                <a:uFillTx/>
                <a:latin typeface="Times New Roman" panose="02020603050405020304" pitchFamily="18" charset="0"/>
              </a:rPr>
              <a:t>3</a:t>
            </a:r>
            <a:r>
              <a:rPr lang="it-IT" altLang="it-IT" sz="2800" b="1" kern="1200">
                <a:solidFill>
                  <a:srgbClr val="000000"/>
                </a:solidFill>
                <a:uFillTx/>
                <a:latin typeface="Times New Roman" panose="02020603050405020304" pitchFamily="18" charset="0"/>
              </a:rPr>
              <a:t>O</a:t>
            </a:r>
            <a:r>
              <a:rPr lang="it-IT" altLang="it-IT" sz="2800" b="1" kern="1200" baseline="30000">
                <a:solidFill>
                  <a:srgbClr val="000000"/>
                </a:solidFill>
                <a:uFillTx/>
                <a:latin typeface="Times New Roman" panose="02020603050405020304" pitchFamily="18" charset="0"/>
              </a:rPr>
              <a:t>+</a:t>
            </a:r>
            <a:r>
              <a:rPr lang="it-IT" altLang="it-IT" sz="2800" b="1" kern="1200">
                <a:solidFill>
                  <a:srgbClr val="000000"/>
                </a:solidFill>
                <a:uFillTx/>
                <a:latin typeface="Times New Roman" panose="02020603050405020304" pitchFamily="18" charset="0"/>
              </a:rPr>
              <a:t> ][ OH</a:t>
            </a:r>
            <a:r>
              <a:rPr lang="it-IT" altLang="it-IT" sz="2800" b="1" kern="1200" baseline="30000">
                <a:solidFill>
                  <a:srgbClr val="000000"/>
                </a:solidFill>
                <a:uFillTx/>
                <a:latin typeface="Times New Roman" panose="02020603050405020304" pitchFamily="18" charset="0"/>
              </a:rPr>
              <a:t>-</a:t>
            </a:r>
            <a:r>
              <a:rPr lang="it-IT" altLang="it-IT" sz="2800" b="1" kern="1200">
                <a:solidFill>
                  <a:srgbClr val="000000"/>
                </a:solidFill>
                <a:uFillTx/>
                <a:latin typeface="Times New Roman" panose="02020603050405020304" pitchFamily="18" charset="0"/>
              </a:rPr>
              <a:t>] = K</a:t>
            </a:r>
            <a:r>
              <a:rPr lang="it-IT" altLang="it-IT" sz="2800" b="1" kern="1200" baseline="-25000">
                <a:solidFill>
                  <a:srgbClr val="000000"/>
                </a:solidFill>
                <a:uFillTx/>
                <a:latin typeface="Times New Roman" panose="02020603050405020304" pitchFamily="18" charset="0"/>
              </a:rPr>
              <a:t>w</a:t>
            </a:r>
            <a:r>
              <a:rPr lang="it-IT" altLang="it-IT" sz="2800" b="1" kern="1200">
                <a:solidFill>
                  <a:srgbClr val="000000"/>
                </a:solidFill>
                <a:uFillTx/>
                <a:latin typeface="Times New Roman" panose="02020603050405020304" pitchFamily="18" charset="0"/>
              </a:rPr>
              <a:t> = 1.0 x 10</a:t>
            </a:r>
            <a:r>
              <a:rPr lang="it-IT" altLang="it-IT" sz="2800" b="1" kern="1200" baseline="30000">
                <a:solidFill>
                  <a:srgbClr val="000000"/>
                </a:solidFill>
                <a:uFillTx/>
                <a:latin typeface="Times New Roman" panose="02020603050405020304" pitchFamily="18" charset="0"/>
              </a:rPr>
              <a:t>-14</a:t>
            </a:r>
          </a:p>
        </p:txBody>
      </p:sp>
      <p:sp>
        <p:nvSpPr>
          <p:cNvPr id="17428" name="Line 18">
            <a:extLst>
              <a:ext uri="{FF2B5EF4-FFF2-40B4-BE49-F238E27FC236}">
                <a16:creationId xmlns:a16="http://schemas.microsoft.com/office/drawing/2014/main" id="{D503D79F-C8CF-4297-A2A7-B0A4A6797E23}"/>
              </a:ext>
            </a:extLst>
          </p:cNvPr>
          <p:cNvSpPr>
            <a:spLocks noChangeShapeType="1"/>
          </p:cNvSpPr>
          <p:nvPr/>
        </p:nvSpPr>
        <p:spPr bwMode="auto">
          <a:xfrm flipH="1">
            <a:off x="2362201" y="1890713"/>
            <a:ext cx="792163" cy="0"/>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pPr marL="0" marR="0" eaLnBrk="0" fontAlgn="base">
              <a:spcBef>
                <a:spcPct val="0"/>
              </a:spcBef>
              <a:spcAft>
                <a:spcPct val="0"/>
              </a:spcAft>
            </a:pPr>
            <a:endParaRPr lang="it-IT" sz="1800" kern="1200">
              <a:uFillTx/>
              <a:latin typeface="Arial" panose="020B0604020202020204" pitchFamily="34" charset="0"/>
            </a:endParaRPr>
          </a:p>
        </p:txBody>
      </p:sp>
      <p:sp>
        <p:nvSpPr>
          <p:cNvPr id="17429" name="Line 19">
            <a:extLst>
              <a:ext uri="{FF2B5EF4-FFF2-40B4-BE49-F238E27FC236}">
                <a16:creationId xmlns:a16="http://schemas.microsoft.com/office/drawing/2014/main" id="{06BDF5F3-1EC3-4595-B8C5-6D2ED9903045}"/>
              </a:ext>
            </a:extLst>
          </p:cNvPr>
          <p:cNvSpPr>
            <a:spLocks noChangeShapeType="1"/>
          </p:cNvSpPr>
          <p:nvPr/>
        </p:nvSpPr>
        <p:spPr bwMode="auto">
          <a:xfrm flipH="1">
            <a:off x="2381251" y="3862388"/>
            <a:ext cx="792163" cy="0"/>
          </a:xfrm>
          <a:prstGeom prst="line">
            <a:avLst/>
          </a:prstGeom>
          <a:noFill/>
          <a:ln w="9525">
            <a:solidFill>
              <a:srgbClr val="0000CC"/>
            </a:solidFill>
            <a:round/>
            <a:headEnd/>
            <a:tailEnd type="triangle" w="med" len="med"/>
          </a:ln>
          <a:extLst>
            <a:ext uri="{909E8E84-426E-40DD-AFC4-6F175D3DCCD1}">
              <a14:hiddenFill xmlns:a14="http://schemas.microsoft.com/office/drawing/2010/main">
                <a:noFill/>
              </a14:hiddenFill>
            </a:ext>
          </a:extLst>
        </p:spPr>
        <p:txBody>
          <a:bodyPr/>
          <a:lstStyle/>
          <a:p>
            <a:pPr marL="0" marR="0" eaLnBrk="0" fontAlgn="base">
              <a:spcBef>
                <a:spcPct val="0"/>
              </a:spcBef>
              <a:spcAft>
                <a:spcPct val="0"/>
              </a:spcAft>
            </a:pPr>
            <a:endParaRPr lang="it-IT" sz="1800" kern="1200">
              <a:uFillTx/>
              <a:latin typeface="Arial" panose="020B0604020202020204" pitchFamily="34" charset="0"/>
            </a:endParaRPr>
          </a:p>
        </p:txBody>
      </p:sp>
      <p:sp>
        <p:nvSpPr>
          <p:cNvPr id="24" name="Rettangolo 23">
            <a:extLst>
              <a:ext uri="{FF2B5EF4-FFF2-40B4-BE49-F238E27FC236}">
                <a16:creationId xmlns:a16="http://schemas.microsoft.com/office/drawing/2014/main" id="{7B300939-729D-4575-B968-614ED96741E1}"/>
              </a:ext>
            </a:extLst>
          </p:cNvPr>
          <p:cNvSpPr>
            <a:spLocks noChangeArrowheads="1"/>
          </p:cNvSpPr>
          <p:nvPr/>
        </p:nvSpPr>
        <p:spPr bwMode="auto">
          <a:xfrm>
            <a:off x="881063" y="5214939"/>
            <a:ext cx="15605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800" b="1" kern="1200">
                <a:solidFill>
                  <a:srgbClr val="000000"/>
                </a:solidFill>
                <a:uFillTx/>
                <a:latin typeface="Times New Roman" panose="02020603050405020304" pitchFamily="18" charset="0"/>
              </a:rPr>
              <a:t>K</a:t>
            </a:r>
            <a:r>
              <a:rPr lang="it-IT" altLang="it-IT" sz="2800" b="1" kern="1200" baseline="-25000">
                <a:solidFill>
                  <a:srgbClr val="000000"/>
                </a:solidFill>
                <a:uFillTx/>
                <a:latin typeface="Times New Roman" panose="02020603050405020304" pitchFamily="18" charset="0"/>
              </a:rPr>
              <a:t>a</a:t>
            </a:r>
            <a:r>
              <a:rPr lang="it-IT" altLang="it-IT" sz="2800" b="1" kern="1200">
                <a:solidFill>
                  <a:srgbClr val="000000"/>
                </a:solidFill>
                <a:uFillTx/>
                <a:latin typeface="Times New Roman" panose="02020603050405020304" pitchFamily="18" charset="0"/>
              </a:rPr>
              <a:t>*K</a:t>
            </a:r>
            <a:r>
              <a:rPr lang="it-IT" altLang="it-IT" sz="2800" b="1" kern="1200" baseline="-25000">
                <a:solidFill>
                  <a:srgbClr val="000000"/>
                </a:solidFill>
                <a:uFillTx/>
                <a:latin typeface="Times New Roman" panose="02020603050405020304" pitchFamily="18" charset="0"/>
              </a:rPr>
              <a:t>b</a:t>
            </a:r>
            <a:r>
              <a:rPr lang="it-IT" altLang="it-IT" sz="2800" b="1" kern="1200">
                <a:solidFill>
                  <a:srgbClr val="000000"/>
                </a:solidFill>
                <a:uFillTx/>
                <a:latin typeface="Times New Roman" panose="02020603050405020304" pitchFamily="18" charset="0"/>
              </a:rPr>
              <a:t> = </a:t>
            </a:r>
            <a:endParaRPr lang="it-IT" altLang="it-IT" sz="2800" kern="1200">
              <a:solidFill>
                <a:srgbClr val="000000"/>
              </a:solidFill>
              <a:uFillTx/>
            </a:endParaRPr>
          </a:p>
        </p:txBody>
      </p:sp>
      <p:grpSp>
        <p:nvGrpSpPr>
          <p:cNvPr id="2" name="Gruppo 42">
            <a:extLst>
              <a:ext uri="{FF2B5EF4-FFF2-40B4-BE49-F238E27FC236}">
                <a16:creationId xmlns:a16="http://schemas.microsoft.com/office/drawing/2014/main" id="{CAD5C3FF-B805-4C9D-BA87-07830890A0BF}"/>
              </a:ext>
            </a:extLst>
          </p:cNvPr>
          <p:cNvGrpSpPr>
            <a:grpSpLocks/>
          </p:cNvGrpSpPr>
          <p:nvPr/>
        </p:nvGrpSpPr>
        <p:grpSpPr bwMode="auto">
          <a:xfrm>
            <a:off x="2166939" y="4929188"/>
            <a:ext cx="5286375" cy="1090612"/>
            <a:chOff x="1785918" y="4929198"/>
            <a:chExt cx="5286412" cy="1090609"/>
          </a:xfrm>
        </p:grpSpPr>
        <p:sp>
          <p:nvSpPr>
            <p:cNvPr id="17437" name="Line 6">
              <a:extLst>
                <a:ext uri="{FF2B5EF4-FFF2-40B4-BE49-F238E27FC236}">
                  <a16:creationId xmlns:a16="http://schemas.microsoft.com/office/drawing/2014/main" id="{A0202558-E38F-40A2-AF38-ED103918AD62}"/>
                </a:ext>
              </a:extLst>
            </p:cNvPr>
            <p:cNvSpPr>
              <a:spLocks noChangeShapeType="1"/>
            </p:cNvSpPr>
            <p:nvPr/>
          </p:nvSpPr>
          <p:spPr bwMode="auto">
            <a:xfrm>
              <a:off x="1785918" y="5495930"/>
              <a:ext cx="2448000" cy="0"/>
            </a:xfrm>
            <a:prstGeom prst="line">
              <a:avLst/>
            </a:prstGeom>
            <a:noFill/>
            <a:ln w="9525">
              <a:solidFill>
                <a:srgbClr val="FF3300"/>
              </a:solidFill>
              <a:round/>
              <a:headEnd/>
              <a:tailEnd/>
            </a:ln>
            <a:extLst>
              <a:ext uri="{909E8E84-426E-40DD-AFC4-6F175D3DCCD1}">
                <a14:hiddenFill xmlns:a14="http://schemas.microsoft.com/office/drawing/2010/main">
                  <a:noFill/>
                </a14:hiddenFill>
              </a:ext>
            </a:extLst>
          </p:spPr>
          <p:txBody>
            <a:bodyPr/>
            <a:lstStyle/>
            <a:p>
              <a:pPr marL="0" marR="0" eaLnBrk="0" fontAlgn="base">
                <a:spcBef>
                  <a:spcPct val="0"/>
                </a:spcBef>
                <a:spcAft>
                  <a:spcPct val="0"/>
                </a:spcAft>
              </a:pPr>
              <a:endParaRPr lang="it-IT" sz="1800" kern="1200">
                <a:uFillTx/>
                <a:latin typeface="Arial" panose="020B0604020202020204" pitchFamily="34" charset="0"/>
              </a:endParaRPr>
            </a:p>
          </p:txBody>
        </p:sp>
        <p:sp>
          <p:nvSpPr>
            <p:cNvPr id="17438" name="Text Box 7">
              <a:extLst>
                <a:ext uri="{FF2B5EF4-FFF2-40B4-BE49-F238E27FC236}">
                  <a16:creationId xmlns:a16="http://schemas.microsoft.com/office/drawing/2014/main" id="{37DA1D4E-1022-4BCB-AE28-62D7A6114E0C}"/>
                </a:ext>
              </a:extLst>
            </p:cNvPr>
            <p:cNvSpPr txBox="1">
              <a:spLocks noChangeArrowheads="1"/>
            </p:cNvSpPr>
            <p:nvPr/>
          </p:nvSpPr>
          <p:spPr bwMode="auto">
            <a:xfrm>
              <a:off x="2008176" y="4929198"/>
              <a:ext cx="14112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800" b="1" kern="1200">
                  <a:solidFill>
                    <a:srgbClr val="FF0000"/>
                  </a:solidFill>
                  <a:uFillTx/>
                  <a:latin typeface="Times New Roman" panose="02020603050405020304" pitchFamily="18" charset="0"/>
                </a:rPr>
                <a:t>[ H</a:t>
              </a:r>
              <a:r>
                <a:rPr lang="it-IT" altLang="it-IT" sz="2800" b="1" kern="1200" baseline="-25000">
                  <a:solidFill>
                    <a:srgbClr val="FF0000"/>
                  </a:solidFill>
                  <a:uFillTx/>
                  <a:latin typeface="Times New Roman" panose="02020603050405020304" pitchFamily="18" charset="0"/>
                </a:rPr>
                <a:t>3</a:t>
              </a:r>
              <a:r>
                <a:rPr lang="it-IT" altLang="it-IT" sz="2800" b="1" kern="1200">
                  <a:solidFill>
                    <a:srgbClr val="FF0000"/>
                  </a:solidFill>
                  <a:uFillTx/>
                  <a:latin typeface="Times New Roman" panose="02020603050405020304" pitchFamily="18" charset="0"/>
                </a:rPr>
                <a:t>O</a:t>
              </a:r>
              <a:r>
                <a:rPr lang="it-IT" altLang="it-IT" sz="2800" b="1" kern="1200" baseline="30000">
                  <a:solidFill>
                    <a:srgbClr val="FF0000"/>
                  </a:solidFill>
                  <a:uFillTx/>
                  <a:latin typeface="Times New Roman" panose="02020603050405020304" pitchFamily="18" charset="0"/>
                </a:rPr>
                <a:t>+</a:t>
              </a:r>
              <a:r>
                <a:rPr lang="it-IT" altLang="it-IT" sz="2800" b="1" kern="1200">
                  <a:solidFill>
                    <a:srgbClr val="FF0000"/>
                  </a:solidFill>
                  <a:uFillTx/>
                  <a:latin typeface="Times New Roman" panose="02020603050405020304" pitchFamily="18" charset="0"/>
                </a:rPr>
                <a:t> ]</a:t>
              </a:r>
            </a:p>
          </p:txBody>
        </p:sp>
        <p:sp>
          <p:nvSpPr>
            <p:cNvPr id="17439" name="Text Box 8">
              <a:extLst>
                <a:ext uri="{FF2B5EF4-FFF2-40B4-BE49-F238E27FC236}">
                  <a16:creationId xmlns:a16="http://schemas.microsoft.com/office/drawing/2014/main" id="{F84D76EA-5536-448C-A4CE-7D04A46649B1}"/>
                </a:ext>
              </a:extLst>
            </p:cNvPr>
            <p:cNvSpPr txBox="1">
              <a:spLocks noChangeArrowheads="1"/>
            </p:cNvSpPr>
            <p:nvPr/>
          </p:nvSpPr>
          <p:spPr bwMode="auto">
            <a:xfrm>
              <a:off x="3365498" y="4929198"/>
              <a:ext cx="84931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800" b="1" kern="1200">
                  <a:solidFill>
                    <a:srgbClr val="FF0000"/>
                  </a:solidFill>
                  <a:uFillTx/>
                  <a:latin typeface="Times New Roman" panose="02020603050405020304" pitchFamily="18" charset="0"/>
                </a:rPr>
                <a:t>[A</a:t>
              </a:r>
              <a:r>
                <a:rPr lang="it-IT" altLang="it-IT" sz="2800" b="1" kern="1200" baseline="30000">
                  <a:solidFill>
                    <a:srgbClr val="FF0000"/>
                  </a:solidFill>
                  <a:uFillTx/>
                  <a:latin typeface="Times New Roman" panose="02020603050405020304" pitchFamily="18" charset="0"/>
                </a:rPr>
                <a:t>-</a:t>
              </a:r>
              <a:r>
                <a:rPr lang="it-IT" altLang="it-IT" sz="2800" b="1" kern="1200">
                  <a:solidFill>
                    <a:srgbClr val="FF0000"/>
                  </a:solidFill>
                  <a:uFillTx/>
                  <a:latin typeface="Times New Roman" panose="02020603050405020304" pitchFamily="18" charset="0"/>
                </a:rPr>
                <a:t> ]</a:t>
              </a:r>
            </a:p>
          </p:txBody>
        </p:sp>
        <p:sp>
          <p:nvSpPr>
            <p:cNvPr id="17440" name="Text Box 9">
              <a:extLst>
                <a:ext uri="{FF2B5EF4-FFF2-40B4-BE49-F238E27FC236}">
                  <a16:creationId xmlns:a16="http://schemas.microsoft.com/office/drawing/2014/main" id="{34994886-4A59-4E8A-9E02-AE6BA776A6C2}"/>
                </a:ext>
              </a:extLst>
            </p:cNvPr>
            <p:cNvSpPr txBox="1">
              <a:spLocks noChangeArrowheads="1"/>
            </p:cNvSpPr>
            <p:nvPr/>
          </p:nvSpPr>
          <p:spPr bwMode="auto">
            <a:xfrm>
              <a:off x="2795583" y="5500693"/>
              <a:ext cx="11334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800" b="1" kern="1200">
                  <a:solidFill>
                    <a:srgbClr val="FF0000"/>
                  </a:solidFill>
                  <a:uFillTx/>
                  <a:latin typeface="Times New Roman" panose="02020603050405020304" pitchFamily="18" charset="0"/>
                </a:rPr>
                <a:t>[ HA ]</a:t>
              </a:r>
            </a:p>
          </p:txBody>
        </p:sp>
        <p:sp>
          <p:nvSpPr>
            <p:cNvPr id="17441" name="Line 13">
              <a:extLst>
                <a:ext uri="{FF2B5EF4-FFF2-40B4-BE49-F238E27FC236}">
                  <a16:creationId xmlns:a16="http://schemas.microsoft.com/office/drawing/2014/main" id="{DEF70A85-676F-47A3-9D8E-8DEC39EA600E}"/>
                </a:ext>
              </a:extLst>
            </p:cNvPr>
            <p:cNvSpPr>
              <a:spLocks noChangeShapeType="1"/>
            </p:cNvSpPr>
            <p:nvPr/>
          </p:nvSpPr>
          <p:spPr bwMode="auto">
            <a:xfrm>
              <a:off x="4624330" y="5495932"/>
              <a:ext cx="2448000" cy="0"/>
            </a:xfrm>
            <a:prstGeom prst="line">
              <a:avLst/>
            </a:prstGeom>
            <a:noFill/>
            <a:ln w="9525">
              <a:solidFill>
                <a:srgbClr val="0000CC"/>
              </a:solidFill>
              <a:round/>
              <a:headEnd/>
              <a:tailEnd/>
            </a:ln>
            <a:extLst>
              <a:ext uri="{909E8E84-426E-40DD-AFC4-6F175D3DCCD1}">
                <a14:hiddenFill xmlns:a14="http://schemas.microsoft.com/office/drawing/2010/main">
                  <a:noFill/>
                </a14:hiddenFill>
              </a:ext>
            </a:extLst>
          </p:spPr>
          <p:txBody>
            <a:bodyPr/>
            <a:lstStyle/>
            <a:p>
              <a:pPr marL="0" marR="0" eaLnBrk="0" fontAlgn="base">
                <a:spcBef>
                  <a:spcPct val="0"/>
                </a:spcBef>
                <a:spcAft>
                  <a:spcPct val="0"/>
                </a:spcAft>
              </a:pPr>
              <a:endParaRPr lang="it-IT" sz="1800" kern="1200">
                <a:uFillTx/>
                <a:latin typeface="Arial" panose="020B0604020202020204" pitchFamily="34" charset="0"/>
              </a:endParaRPr>
            </a:p>
          </p:txBody>
        </p:sp>
        <p:sp>
          <p:nvSpPr>
            <p:cNvPr id="17442" name="Text Box 14">
              <a:extLst>
                <a:ext uri="{FF2B5EF4-FFF2-40B4-BE49-F238E27FC236}">
                  <a16:creationId xmlns:a16="http://schemas.microsoft.com/office/drawing/2014/main" id="{0CBEE174-59BA-49AE-8B85-8C501BABA161}"/>
                </a:ext>
              </a:extLst>
            </p:cNvPr>
            <p:cNvSpPr txBox="1">
              <a:spLocks noChangeArrowheads="1"/>
            </p:cNvSpPr>
            <p:nvPr/>
          </p:nvSpPr>
          <p:spPr bwMode="auto">
            <a:xfrm>
              <a:off x="4695716" y="4929198"/>
              <a:ext cx="12334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800" b="1" kern="1200">
                  <a:solidFill>
                    <a:srgbClr val="0000CC"/>
                  </a:solidFill>
                  <a:uFillTx/>
                  <a:latin typeface="Times New Roman" panose="02020603050405020304" pitchFamily="18" charset="0"/>
                </a:rPr>
                <a:t>[ OH</a:t>
              </a:r>
              <a:r>
                <a:rPr lang="it-IT" altLang="it-IT" sz="2800" b="1" kern="1200" baseline="30000">
                  <a:solidFill>
                    <a:srgbClr val="0000CC"/>
                  </a:solidFill>
                  <a:uFillTx/>
                  <a:latin typeface="Times New Roman" panose="02020603050405020304" pitchFamily="18" charset="0"/>
                </a:rPr>
                <a:t>-</a:t>
              </a:r>
              <a:r>
                <a:rPr lang="it-IT" altLang="it-IT" sz="2800" b="1" kern="1200">
                  <a:solidFill>
                    <a:srgbClr val="0000CC"/>
                  </a:solidFill>
                  <a:uFillTx/>
                  <a:latin typeface="Times New Roman" panose="02020603050405020304" pitchFamily="18" charset="0"/>
                </a:rPr>
                <a:t> ]</a:t>
              </a:r>
            </a:p>
          </p:txBody>
        </p:sp>
        <p:sp>
          <p:nvSpPr>
            <p:cNvPr id="17443" name="Text Box 15">
              <a:extLst>
                <a:ext uri="{FF2B5EF4-FFF2-40B4-BE49-F238E27FC236}">
                  <a16:creationId xmlns:a16="http://schemas.microsoft.com/office/drawing/2014/main" id="{7AE87C4C-9C96-42B2-AAC4-D6D7AC241E83}"/>
                </a:ext>
              </a:extLst>
            </p:cNvPr>
            <p:cNvSpPr txBox="1">
              <a:spLocks noChangeArrowheads="1"/>
            </p:cNvSpPr>
            <p:nvPr/>
          </p:nvSpPr>
          <p:spPr bwMode="auto">
            <a:xfrm>
              <a:off x="5838724" y="4929198"/>
              <a:ext cx="11334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800" b="1" kern="1200">
                  <a:solidFill>
                    <a:srgbClr val="0000CC"/>
                  </a:solidFill>
                  <a:uFillTx/>
                  <a:latin typeface="Times New Roman" panose="02020603050405020304" pitchFamily="18" charset="0"/>
                </a:rPr>
                <a:t>[ HA ]</a:t>
              </a:r>
            </a:p>
          </p:txBody>
        </p:sp>
        <p:sp>
          <p:nvSpPr>
            <p:cNvPr id="17444" name="Text Box 16">
              <a:extLst>
                <a:ext uri="{FF2B5EF4-FFF2-40B4-BE49-F238E27FC236}">
                  <a16:creationId xmlns:a16="http://schemas.microsoft.com/office/drawing/2014/main" id="{F411B36E-93AC-40DB-98D2-018B6FCE383A}"/>
                </a:ext>
              </a:extLst>
            </p:cNvPr>
            <p:cNvSpPr txBox="1">
              <a:spLocks noChangeArrowheads="1"/>
            </p:cNvSpPr>
            <p:nvPr/>
          </p:nvSpPr>
          <p:spPr bwMode="auto">
            <a:xfrm>
              <a:off x="5338658" y="5500694"/>
              <a:ext cx="10271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800" b="1" kern="1200">
                  <a:solidFill>
                    <a:srgbClr val="0000CC"/>
                  </a:solidFill>
                  <a:uFillTx/>
                  <a:latin typeface="Times New Roman" panose="02020603050405020304" pitchFamily="18" charset="0"/>
                </a:rPr>
                <a:t>[ A </a:t>
              </a:r>
              <a:r>
                <a:rPr lang="it-IT" altLang="it-IT" sz="2800" b="1" kern="1200" baseline="30000">
                  <a:solidFill>
                    <a:srgbClr val="0000CC"/>
                  </a:solidFill>
                  <a:uFillTx/>
                  <a:latin typeface="Times New Roman" panose="02020603050405020304" pitchFamily="18" charset="0"/>
                </a:rPr>
                <a:t>-</a:t>
              </a:r>
              <a:r>
                <a:rPr lang="it-IT" altLang="it-IT" sz="2800" b="1" kern="1200">
                  <a:solidFill>
                    <a:srgbClr val="0000CC"/>
                  </a:solidFill>
                  <a:uFillTx/>
                  <a:latin typeface="Times New Roman" panose="02020603050405020304" pitchFamily="18" charset="0"/>
                </a:rPr>
                <a:t> ]</a:t>
              </a:r>
            </a:p>
          </p:txBody>
        </p:sp>
        <p:sp>
          <p:nvSpPr>
            <p:cNvPr id="17445" name="CasellaDiTesto 41">
              <a:extLst>
                <a:ext uri="{FF2B5EF4-FFF2-40B4-BE49-F238E27FC236}">
                  <a16:creationId xmlns:a16="http://schemas.microsoft.com/office/drawing/2014/main" id="{6F21C7FE-2383-4D94-AE36-0C27B8D6238F}"/>
                </a:ext>
              </a:extLst>
            </p:cNvPr>
            <p:cNvSpPr txBox="1">
              <a:spLocks noChangeArrowheads="1"/>
            </p:cNvSpPr>
            <p:nvPr/>
          </p:nvSpPr>
          <p:spPr bwMode="auto">
            <a:xfrm>
              <a:off x="4234480" y="5273117"/>
              <a:ext cx="38985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kern="1200">
                  <a:solidFill>
                    <a:srgbClr val="000000"/>
                  </a:solidFill>
                  <a:uFillTx/>
                  <a:latin typeface="Times New Roman" panose="02020603050405020304" pitchFamily="18" charset="0"/>
                  <a:cs typeface="Times New Roman" panose="02020603050405020304" pitchFamily="18" charset="0"/>
                </a:rPr>
                <a:t>*</a:t>
              </a:r>
            </a:p>
          </p:txBody>
        </p:sp>
      </p:grpSp>
      <p:grpSp>
        <p:nvGrpSpPr>
          <p:cNvPr id="3" name="Gruppo 43">
            <a:extLst>
              <a:ext uri="{FF2B5EF4-FFF2-40B4-BE49-F238E27FC236}">
                <a16:creationId xmlns:a16="http://schemas.microsoft.com/office/drawing/2014/main" id="{5A3D5AD7-4BC4-4CB5-AD1A-1870AED18278}"/>
              </a:ext>
            </a:extLst>
          </p:cNvPr>
          <p:cNvGrpSpPr>
            <a:grpSpLocks/>
          </p:cNvGrpSpPr>
          <p:nvPr/>
        </p:nvGrpSpPr>
        <p:grpSpPr bwMode="auto">
          <a:xfrm>
            <a:off x="3381375" y="5000626"/>
            <a:ext cx="3695700" cy="1000125"/>
            <a:chOff x="3000364" y="5000636"/>
            <a:chExt cx="3695668" cy="1000132"/>
          </a:xfrm>
        </p:grpSpPr>
        <p:cxnSp>
          <p:nvCxnSpPr>
            <p:cNvPr id="35" name="Connettore 1 34">
              <a:extLst>
                <a:ext uri="{FF2B5EF4-FFF2-40B4-BE49-F238E27FC236}">
                  <a16:creationId xmlns:a16="http://schemas.microsoft.com/office/drawing/2014/main" id="{6BB9385A-CC84-409C-BF26-4DDDA7B58963}"/>
                </a:ext>
              </a:extLst>
            </p:cNvPr>
            <p:cNvCxnSpPr/>
            <p:nvPr/>
          </p:nvCxnSpPr>
          <p:spPr>
            <a:xfrm rot="10800000" flipV="1">
              <a:off x="3428985" y="5000636"/>
              <a:ext cx="785806" cy="3571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Connettore 1 38">
              <a:extLst>
                <a:ext uri="{FF2B5EF4-FFF2-40B4-BE49-F238E27FC236}">
                  <a16:creationId xmlns:a16="http://schemas.microsoft.com/office/drawing/2014/main" id="{6872B6E4-5A43-4CAC-9333-8173BF55005F}"/>
                </a:ext>
              </a:extLst>
            </p:cNvPr>
            <p:cNvCxnSpPr/>
            <p:nvPr/>
          </p:nvCxnSpPr>
          <p:spPr>
            <a:xfrm rot="10800000" flipV="1">
              <a:off x="3000364" y="5643579"/>
              <a:ext cx="785806" cy="35718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Connettore 1 39">
              <a:extLst>
                <a:ext uri="{FF2B5EF4-FFF2-40B4-BE49-F238E27FC236}">
                  <a16:creationId xmlns:a16="http://schemas.microsoft.com/office/drawing/2014/main" id="{EB99F71F-A7E9-4244-A5B4-2DF405A7E5D0}"/>
                </a:ext>
              </a:extLst>
            </p:cNvPr>
            <p:cNvCxnSpPr/>
            <p:nvPr/>
          </p:nvCxnSpPr>
          <p:spPr>
            <a:xfrm rot="10800000" flipV="1">
              <a:off x="5338732" y="5643579"/>
              <a:ext cx="785805" cy="35718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Connettore 1 40">
              <a:extLst>
                <a:ext uri="{FF2B5EF4-FFF2-40B4-BE49-F238E27FC236}">
                  <a16:creationId xmlns:a16="http://schemas.microsoft.com/office/drawing/2014/main" id="{553699C9-6093-41B4-BE12-E5C9EAA35C48}"/>
                </a:ext>
              </a:extLst>
            </p:cNvPr>
            <p:cNvCxnSpPr/>
            <p:nvPr/>
          </p:nvCxnSpPr>
          <p:spPr>
            <a:xfrm rot="10800000" flipV="1">
              <a:off x="5910227" y="5072075"/>
              <a:ext cx="785805" cy="35718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4">
                                            <p:txEl>
                                              <p:pRg st="0" end="0"/>
                                            </p:txEl>
                                          </p:spTgt>
                                        </p:tgtEl>
                                        <p:attrNameLst>
                                          <p:attrName>style.visibility</p:attrName>
                                        </p:attrNameLst>
                                      </p:cBhvr>
                                      <p:to>
                                        <p:strVal val="visible"/>
                                      </p:to>
                                    </p:set>
                                    <p:animEffect transition="in" filter="wipe(down)">
                                      <p:cBhvr>
                                        <p:cTn id="7" dur="500"/>
                                        <p:tgtEl>
                                          <p:spTgt spid="2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20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2000"/>
                                        <p:tgtEl>
                                          <p:spTgt spid="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4353">
                                            <p:txEl>
                                              <p:pRg st="0" end="0"/>
                                            </p:txEl>
                                          </p:spTgt>
                                        </p:tgtEl>
                                        <p:attrNameLst>
                                          <p:attrName>style.visibility</p:attrName>
                                        </p:attrNameLst>
                                      </p:cBhvr>
                                      <p:to>
                                        <p:strVal val="visible"/>
                                      </p:to>
                                    </p:set>
                                    <p:animEffect transition="in" filter="wipe(down)">
                                      <p:cBhvr>
                                        <p:cTn id="22" dur="500"/>
                                        <p:tgtEl>
                                          <p:spTgt spid="1435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53" grpId="0" build="allAtOnce"/>
      <p:bldP spid="24" grpId="0" build="allAtOnce"/>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AE713D04-DC9E-4558-AE32-348E109222C6}"/>
              </a:ext>
            </a:extLst>
          </p:cNvPr>
          <p:cNvSpPr>
            <a:spLocks noGrp="1" noChangeArrowheads="1"/>
          </p:cNvSpPr>
          <p:nvPr>
            <p:ph type="title"/>
          </p:nvPr>
        </p:nvSpPr>
        <p:spPr>
          <a:xfrm>
            <a:off x="838200" y="44450"/>
            <a:ext cx="8229600" cy="1143000"/>
          </a:xfrm>
        </p:spPr>
        <p:txBody>
          <a:bodyPr/>
          <a:lstStyle/>
          <a:p>
            <a:pPr eaLnBrk="1" hangingPunct="1"/>
            <a:r>
              <a:rPr lang="it-IT" altLang="it-IT">
                <a:solidFill>
                  <a:srgbClr val="0000CC"/>
                </a:solidFill>
                <a:latin typeface="Comic Sans MS" panose="030F0702030302020204" pitchFamily="66" charset="0"/>
              </a:rPr>
              <a:t>Equilibrio delle basi deboli </a:t>
            </a:r>
          </a:p>
        </p:txBody>
      </p:sp>
      <p:sp>
        <p:nvSpPr>
          <p:cNvPr id="18435" name="Rectangle 3">
            <a:extLst>
              <a:ext uri="{FF2B5EF4-FFF2-40B4-BE49-F238E27FC236}">
                <a16:creationId xmlns:a16="http://schemas.microsoft.com/office/drawing/2014/main" id="{15A2D6F9-27E2-41EA-B078-15092510BDA0}"/>
              </a:ext>
            </a:extLst>
          </p:cNvPr>
          <p:cNvSpPr>
            <a:spLocks noGrp="1" noChangeArrowheads="1"/>
          </p:cNvSpPr>
          <p:nvPr>
            <p:ph type="body" idx="1"/>
          </p:nvPr>
        </p:nvSpPr>
        <p:spPr/>
        <p:txBody>
          <a:bodyPr/>
          <a:lstStyle/>
          <a:p>
            <a:pPr eaLnBrk="1" hangingPunct="1">
              <a:buFontTx/>
              <a:buNone/>
            </a:pPr>
            <a:r>
              <a:rPr lang="it-IT" altLang="it-IT" sz="2800" b="1">
                <a:solidFill>
                  <a:srgbClr val="0000CC"/>
                </a:solidFill>
                <a:latin typeface="Times New Roman" panose="02020603050405020304" pitchFamily="18" charset="0"/>
              </a:rPr>
              <a:t>B + H</a:t>
            </a:r>
            <a:r>
              <a:rPr lang="it-IT" altLang="it-IT" sz="2800" b="1" baseline="-25000">
                <a:solidFill>
                  <a:srgbClr val="0000CC"/>
                </a:solidFill>
                <a:latin typeface="Times New Roman" panose="02020603050405020304" pitchFamily="18" charset="0"/>
              </a:rPr>
              <a:t>2</a:t>
            </a:r>
            <a:r>
              <a:rPr lang="it-IT" altLang="it-IT" sz="2800" b="1">
                <a:solidFill>
                  <a:srgbClr val="0000CC"/>
                </a:solidFill>
                <a:latin typeface="Times New Roman" panose="02020603050405020304" pitchFamily="18" charset="0"/>
              </a:rPr>
              <a:t>O             OH</a:t>
            </a:r>
            <a:r>
              <a:rPr lang="it-IT" altLang="it-IT" sz="2800" b="1" baseline="30000">
                <a:solidFill>
                  <a:srgbClr val="0000CC"/>
                </a:solidFill>
                <a:latin typeface="Times New Roman" panose="02020603050405020304" pitchFamily="18" charset="0"/>
              </a:rPr>
              <a:t>-</a:t>
            </a:r>
            <a:r>
              <a:rPr lang="it-IT" altLang="it-IT" sz="2800" b="1">
                <a:solidFill>
                  <a:srgbClr val="0000CC"/>
                </a:solidFill>
                <a:latin typeface="Times New Roman" panose="02020603050405020304" pitchFamily="18" charset="0"/>
              </a:rPr>
              <a:t> + HB</a:t>
            </a:r>
            <a:r>
              <a:rPr lang="it-IT" altLang="it-IT" sz="2800" b="1" baseline="30000">
                <a:solidFill>
                  <a:srgbClr val="0000CC"/>
                </a:solidFill>
                <a:latin typeface="Times New Roman" panose="02020603050405020304" pitchFamily="18" charset="0"/>
              </a:rPr>
              <a:t>+</a:t>
            </a:r>
          </a:p>
        </p:txBody>
      </p:sp>
      <p:sp>
        <p:nvSpPr>
          <p:cNvPr id="18436" name="Line 4">
            <a:extLst>
              <a:ext uri="{FF2B5EF4-FFF2-40B4-BE49-F238E27FC236}">
                <a16:creationId xmlns:a16="http://schemas.microsoft.com/office/drawing/2014/main" id="{B47712A1-1235-4444-AF99-75A064F70754}"/>
              </a:ext>
            </a:extLst>
          </p:cNvPr>
          <p:cNvSpPr>
            <a:spLocks noChangeShapeType="1"/>
          </p:cNvSpPr>
          <p:nvPr/>
        </p:nvSpPr>
        <p:spPr bwMode="auto">
          <a:xfrm>
            <a:off x="2432051" y="1916113"/>
            <a:ext cx="784225" cy="0"/>
          </a:xfrm>
          <a:prstGeom prst="line">
            <a:avLst/>
          </a:prstGeom>
          <a:noFill/>
          <a:ln w="9525">
            <a:solidFill>
              <a:srgbClr val="0000CC"/>
            </a:solidFill>
            <a:round/>
            <a:headEnd/>
            <a:tailEnd type="triangle" w="med" len="med"/>
          </a:ln>
          <a:extLst>
            <a:ext uri="{909E8E84-426E-40DD-AFC4-6F175D3DCCD1}">
              <a14:hiddenFill xmlns:a14="http://schemas.microsoft.com/office/drawing/2010/main">
                <a:noFill/>
              </a14:hiddenFill>
            </a:ext>
          </a:extLst>
        </p:spPr>
        <p:txBody>
          <a:bodyPr/>
          <a:lstStyle/>
          <a:p>
            <a:pPr marL="0" marR="0" eaLnBrk="0" fontAlgn="base">
              <a:spcBef>
                <a:spcPct val="0"/>
              </a:spcBef>
              <a:spcAft>
                <a:spcPct val="0"/>
              </a:spcAft>
            </a:pPr>
            <a:endParaRPr lang="it-IT" sz="1800" kern="1200">
              <a:uFillTx/>
              <a:latin typeface="Arial" panose="020B0604020202020204" pitchFamily="34" charset="0"/>
            </a:endParaRPr>
          </a:p>
        </p:txBody>
      </p:sp>
      <p:sp>
        <p:nvSpPr>
          <p:cNvPr id="18437" name="Line 5">
            <a:extLst>
              <a:ext uri="{FF2B5EF4-FFF2-40B4-BE49-F238E27FC236}">
                <a16:creationId xmlns:a16="http://schemas.microsoft.com/office/drawing/2014/main" id="{8FD83B53-C807-44A2-AED4-17BA2EA66BB3}"/>
              </a:ext>
            </a:extLst>
          </p:cNvPr>
          <p:cNvSpPr>
            <a:spLocks noChangeShapeType="1"/>
          </p:cNvSpPr>
          <p:nvPr/>
        </p:nvSpPr>
        <p:spPr bwMode="auto">
          <a:xfrm>
            <a:off x="6559551" y="1876425"/>
            <a:ext cx="2447925" cy="0"/>
          </a:xfrm>
          <a:prstGeom prst="line">
            <a:avLst/>
          </a:prstGeom>
          <a:noFill/>
          <a:ln w="9525">
            <a:solidFill>
              <a:srgbClr val="0000CC"/>
            </a:solidFill>
            <a:round/>
            <a:headEnd/>
            <a:tailEnd/>
          </a:ln>
          <a:extLst>
            <a:ext uri="{909E8E84-426E-40DD-AFC4-6F175D3DCCD1}">
              <a14:hiddenFill xmlns:a14="http://schemas.microsoft.com/office/drawing/2010/main">
                <a:noFill/>
              </a14:hiddenFill>
            </a:ext>
          </a:extLst>
        </p:spPr>
        <p:txBody>
          <a:bodyPr/>
          <a:lstStyle/>
          <a:p>
            <a:pPr marL="0" marR="0" eaLnBrk="0" fontAlgn="base">
              <a:spcBef>
                <a:spcPct val="0"/>
              </a:spcBef>
              <a:spcAft>
                <a:spcPct val="0"/>
              </a:spcAft>
            </a:pPr>
            <a:endParaRPr lang="it-IT" sz="1800" kern="1200">
              <a:uFillTx/>
              <a:latin typeface="Arial" panose="020B0604020202020204" pitchFamily="34" charset="0"/>
            </a:endParaRPr>
          </a:p>
        </p:txBody>
      </p:sp>
      <p:sp>
        <p:nvSpPr>
          <p:cNvPr id="18438" name="Text Box 6">
            <a:extLst>
              <a:ext uri="{FF2B5EF4-FFF2-40B4-BE49-F238E27FC236}">
                <a16:creationId xmlns:a16="http://schemas.microsoft.com/office/drawing/2014/main" id="{A30A0302-8B15-4D48-9FFB-314BAEB52230}"/>
              </a:ext>
            </a:extLst>
          </p:cNvPr>
          <p:cNvSpPr txBox="1">
            <a:spLocks noChangeArrowheads="1"/>
          </p:cNvSpPr>
          <p:nvPr/>
        </p:nvSpPr>
        <p:spPr bwMode="auto">
          <a:xfrm>
            <a:off x="6630989" y="1357313"/>
            <a:ext cx="12334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800" b="1" kern="1200">
                <a:solidFill>
                  <a:srgbClr val="0000CC"/>
                </a:solidFill>
                <a:uFillTx/>
                <a:latin typeface="Times New Roman" panose="02020603050405020304" pitchFamily="18" charset="0"/>
              </a:rPr>
              <a:t>[ OH</a:t>
            </a:r>
            <a:r>
              <a:rPr lang="it-IT" altLang="it-IT" sz="2800" b="1" kern="1200" baseline="30000">
                <a:solidFill>
                  <a:srgbClr val="0000CC"/>
                </a:solidFill>
                <a:uFillTx/>
                <a:latin typeface="Times New Roman" panose="02020603050405020304" pitchFamily="18" charset="0"/>
              </a:rPr>
              <a:t>-</a:t>
            </a:r>
            <a:r>
              <a:rPr lang="it-IT" altLang="it-IT" sz="2800" b="1" kern="1200">
                <a:solidFill>
                  <a:srgbClr val="0000CC"/>
                </a:solidFill>
                <a:uFillTx/>
                <a:latin typeface="Times New Roman" panose="02020603050405020304" pitchFamily="18" charset="0"/>
              </a:rPr>
              <a:t> ]</a:t>
            </a:r>
          </a:p>
        </p:txBody>
      </p:sp>
      <p:sp>
        <p:nvSpPr>
          <p:cNvPr id="18439" name="Text Box 7">
            <a:extLst>
              <a:ext uri="{FF2B5EF4-FFF2-40B4-BE49-F238E27FC236}">
                <a16:creationId xmlns:a16="http://schemas.microsoft.com/office/drawing/2014/main" id="{AA8FC7C1-BBF5-465A-A797-7A5051534AEE}"/>
              </a:ext>
            </a:extLst>
          </p:cNvPr>
          <p:cNvSpPr txBox="1">
            <a:spLocks noChangeArrowheads="1"/>
          </p:cNvSpPr>
          <p:nvPr/>
        </p:nvSpPr>
        <p:spPr bwMode="auto">
          <a:xfrm>
            <a:off x="7416801" y="1941513"/>
            <a:ext cx="8366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800" b="1" kern="1200">
                <a:solidFill>
                  <a:srgbClr val="0000CC"/>
                </a:solidFill>
                <a:uFillTx/>
                <a:latin typeface="Times New Roman" panose="02020603050405020304" pitchFamily="18" charset="0"/>
              </a:rPr>
              <a:t>[ B ]</a:t>
            </a:r>
          </a:p>
        </p:txBody>
      </p:sp>
      <p:sp>
        <p:nvSpPr>
          <p:cNvPr id="18440" name="Text Box 8">
            <a:extLst>
              <a:ext uri="{FF2B5EF4-FFF2-40B4-BE49-F238E27FC236}">
                <a16:creationId xmlns:a16="http://schemas.microsoft.com/office/drawing/2014/main" id="{1C548C19-D103-417D-9D5A-B563B57A3451}"/>
              </a:ext>
            </a:extLst>
          </p:cNvPr>
          <p:cNvSpPr txBox="1">
            <a:spLocks noChangeArrowheads="1"/>
          </p:cNvSpPr>
          <p:nvPr/>
        </p:nvSpPr>
        <p:spPr bwMode="auto">
          <a:xfrm>
            <a:off x="5588001" y="1582738"/>
            <a:ext cx="9763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800" b="1" kern="1200">
                <a:solidFill>
                  <a:srgbClr val="0000CC"/>
                </a:solidFill>
                <a:uFillTx/>
                <a:latin typeface="Times New Roman" panose="02020603050405020304" pitchFamily="18" charset="0"/>
              </a:rPr>
              <a:t>K</a:t>
            </a:r>
            <a:r>
              <a:rPr lang="it-IT" altLang="it-IT" sz="2800" b="1" kern="1200" baseline="-25000">
                <a:solidFill>
                  <a:srgbClr val="0000CC"/>
                </a:solidFill>
                <a:uFillTx/>
                <a:latin typeface="Times New Roman" panose="02020603050405020304" pitchFamily="18" charset="0"/>
              </a:rPr>
              <a:t>b</a:t>
            </a:r>
            <a:r>
              <a:rPr lang="it-IT" altLang="it-IT" sz="2800" b="1" kern="1200">
                <a:solidFill>
                  <a:srgbClr val="0000CC"/>
                </a:solidFill>
                <a:uFillTx/>
                <a:latin typeface="Times New Roman" panose="02020603050405020304" pitchFamily="18" charset="0"/>
              </a:rPr>
              <a:t> = </a:t>
            </a:r>
          </a:p>
        </p:txBody>
      </p:sp>
      <p:sp>
        <p:nvSpPr>
          <p:cNvPr id="18441" name="Text Box 9">
            <a:extLst>
              <a:ext uri="{FF2B5EF4-FFF2-40B4-BE49-F238E27FC236}">
                <a16:creationId xmlns:a16="http://schemas.microsoft.com/office/drawing/2014/main" id="{0889A40B-A772-48DD-B9DD-0062DC80E525}"/>
              </a:ext>
            </a:extLst>
          </p:cNvPr>
          <p:cNvSpPr txBox="1">
            <a:spLocks noChangeArrowheads="1"/>
          </p:cNvSpPr>
          <p:nvPr/>
        </p:nvSpPr>
        <p:spPr bwMode="auto">
          <a:xfrm>
            <a:off x="828676" y="3254375"/>
            <a:ext cx="4595813"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800" b="1" kern="1200">
                <a:solidFill>
                  <a:srgbClr val="0000CC"/>
                </a:solidFill>
                <a:uFillTx/>
                <a:latin typeface="Times New Roman" panose="02020603050405020304" pitchFamily="18" charset="0"/>
              </a:rPr>
              <a:t>HB</a:t>
            </a:r>
            <a:r>
              <a:rPr lang="it-IT" altLang="it-IT" sz="2800" b="1" kern="1200" baseline="30000">
                <a:solidFill>
                  <a:srgbClr val="0000CC"/>
                </a:solidFill>
                <a:uFillTx/>
                <a:latin typeface="Times New Roman" panose="02020603050405020304" pitchFamily="18" charset="0"/>
              </a:rPr>
              <a:t>+</a:t>
            </a:r>
            <a:r>
              <a:rPr lang="it-IT" altLang="it-IT" sz="2800" b="1" kern="1200">
                <a:solidFill>
                  <a:srgbClr val="0000CC"/>
                </a:solidFill>
                <a:uFillTx/>
                <a:latin typeface="Times New Roman" panose="02020603050405020304" pitchFamily="18" charset="0"/>
              </a:rPr>
              <a:t> + H</a:t>
            </a:r>
            <a:r>
              <a:rPr lang="it-IT" altLang="it-IT" sz="2800" b="1" kern="1200" baseline="-25000">
                <a:solidFill>
                  <a:srgbClr val="0000CC"/>
                </a:solidFill>
                <a:uFillTx/>
                <a:latin typeface="Times New Roman" panose="02020603050405020304" pitchFamily="18" charset="0"/>
              </a:rPr>
              <a:t>2</a:t>
            </a:r>
            <a:r>
              <a:rPr lang="it-IT" altLang="it-IT" sz="2800" b="1" kern="1200">
                <a:solidFill>
                  <a:srgbClr val="0000CC"/>
                </a:solidFill>
                <a:uFillTx/>
                <a:latin typeface="Times New Roman" panose="02020603050405020304" pitchFamily="18" charset="0"/>
              </a:rPr>
              <a:t>O             H</a:t>
            </a:r>
            <a:r>
              <a:rPr lang="it-IT" altLang="it-IT" sz="2800" b="1" kern="1200" baseline="-25000">
                <a:solidFill>
                  <a:srgbClr val="0000CC"/>
                </a:solidFill>
                <a:uFillTx/>
                <a:latin typeface="Times New Roman" panose="02020603050405020304" pitchFamily="18" charset="0"/>
              </a:rPr>
              <a:t>3</a:t>
            </a:r>
            <a:r>
              <a:rPr lang="it-IT" altLang="it-IT" sz="2800" b="1" kern="1200">
                <a:solidFill>
                  <a:srgbClr val="0000CC"/>
                </a:solidFill>
                <a:uFillTx/>
                <a:latin typeface="Times New Roman" panose="02020603050405020304" pitchFamily="18" charset="0"/>
              </a:rPr>
              <a:t>O</a:t>
            </a:r>
            <a:r>
              <a:rPr lang="it-IT" altLang="it-IT" sz="2800" b="1" kern="1200" baseline="30000">
                <a:solidFill>
                  <a:srgbClr val="0000CC"/>
                </a:solidFill>
                <a:uFillTx/>
                <a:latin typeface="Times New Roman" panose="02020603050405020304" pitchFamily="18" charset="0"/>
              </a:rPr>
              <a:t>+</a:t>
            </a:r>
            <a:r>
              <a:rPr lang="it-IT" altLang="it-IT" sz="2800" b="1" kern="1200">
                <a:solidFill>
                  <a:srgbClr val="0000CC"/>
                </a:solidFill>
                <a:uFillTx/>
                <a:latin typeface="Times New Roman" panose="02020603050405020304" pitchFamily="18" charset="0"/>
              </a:rPr>
              <a:t> + B</a:t>
            </a:r>
          </a:p>
          <a:p>
            <a:pPr marL="0" marR="0" fontAlgn="base" hangingPunct="1">
              <a:spcBef>
                <a:spcPct val="0"/>
              </a:spcBef>
              <a:spcAft>
                <a:spcPct val="0"/>
              </a:spcAft>
              <a:buNone/>
            </a:pPr>
            <a:endParaRPr lang="it-IT" altLang="it-IT" kern="1200">
              <a:solidFill>
                <a:srgbClr val="0000CC"/>
              </a:solidFill>
              <a:uFillTx/>
              <a:latin typeface="Times New Roman" panose="02020603050405020304" pitchFamily="18" charset="0"/>
            </a:endParaRPr>
          </a:p>
        </p:txBody>
      </p:sp>
      <p:sp>
        <p:nvSpPr>
          <p:cNvPr id="18442" name="Line 11">
            <a:extLst>
              <a:ext uri="{FF2B5EF4-FFF2-40B4-BE49-F238E27FC236}">
                <a16:creationId xmlns:a16="http://schemas.microsoft.com/office/drawing/2014/main" id="{584512FC-A8F6-4BE3-BD2A-B00AC5FC7EA0}"/>
              </a:ext>
            </a:extLst>
          </p:cNvPr>
          <p:cNvSpPr>
            <a:spLocks noChangeShapeType="1"/>
          </p:cNvSpPr>
          <p:nvPr/>
        </p:nvSpPr>
        <p:spPr bwMode="auto">
          <a:xfrm>
            <a:off x="6648451" y="3552825"/>
            <a:ext cx="2447925" cy="0"/>
          </a:xfrm>
          <a:prstGeom prst="line">
            <a:avLst/>
          </a:prstGeom>
          <a:noFill/>
          <a:ln w="9525">
            <a:solidFill>
              <a:srgbClr val="0000CC"/>
            </a:solidFill>
            <a:round/>
            <a:headEnd/>
            <a:tailEnd/>
          </a:ln>
          <a:extLst>
            <a:ext uri="{909E8E84-426E-40DD-AFC4-6F175D3DCCD1}">
              <a14:hiddenFill xmlns:a14="http://schemas.microsoft.com/office/drawing/2010/main">
                <a:noFill/>
              </a14:hiddenFill>
            </a:ext>
          </a:extLst>
        </p:spPr>
        <p:txBody>
          <a:bodyPr/>
          <a:lstStyle/>
          <a:p>
            <a:pPr marL="0" marR="0" eaLnBrk="0" fontAlgn="base">
              <a:spcBef>
                <a:spcPct val="0"/>
              </a:spcBef>
              <a:spcAft>
                <a:spcPct val="0"/>
              </a:spcAft>
            </a:pPr>
            <a:endParaRPr lang="it-IT" sz="1800" kern="1200">
              <a:uFillTx/>
              <a:latin typeface="Arial" panose="020B0604020202020204" pitchFamily="34" charset="0"/>
            </a:endParaRPr>
          </a:p>
        </p:txBody>
      </p:sp>
      <p:sp>
        <p:nvSpPr>
          <p:cNvPr id="18443" name="Text Box 12">
            <a:extLst>
              <a:ext uri="{FF2B5EF4-FFF2-40B4-BE49-F238E27FC236}">
                <a16:creationId xmlns:a16="http://schemas.microsoft.com/office/drawing/2014/main" id="{C169F355-92C4-45E4-9762-207FEADA7C52}"/>
              </a:ext>
            </a:extLst>
          </p:cNvPr>
          <p:cNvSpPr txBox="1">
            <a:spLocks noChangeArrowheads="1"/>
          </p:cNvSpPr>
          <p:nvPr/>
        </p:nvSpPr>
        <p:spPr bwMode="auto">
          <a:xfrm>
            <a:off x="6845300" y="2986088"/>
            <a:ext cx="13223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800" b="1" kern="1200">
                <a:solidFill>
                  <a:srgbClr val="0000CC"/>
                </a:solidFill>
                <a:uFillTx/>
                <a:latin typeface="Times New Roman" panose="02020603050405020304" pitchFamily="18" charset="0"/>
              </a:rPr>
              <a:t>[H</a:t>
            </a:r>
            <a:r>
              <a:rPr lang="it-IT" altLang="it-IT" sz="2800" b="1" kern="1200" baseline="-25000">
                <a:solidFill>
                  <a:srgbClr val="0000CC"/>
                </a:solidFill>
                <a:uFillTx/>
                <a:latin typeface="Times New Roman" panose="02020603050405020304" pitchFamily="18" charset="0"/>
              </a:rPr>
              <a:t>3</a:t>
            </a:r>
            <a:r>
              <a:rPr lang="it-IT" altLang="it-IT" sz="2800" b="1" kern="1200">
                <a:solidFill>
                  <a:srgbClr val="0000CC"/>
                </a:solidFill>
                <a:uFillTx/>
                <a:latin typeface="Times New Roman" panose="02020603050405020304" pitchFamily="18" charset="0"/>
              </a:rPr>
              <a:t>O</a:t>
            </a:r>
            <a:r>
              <a:rPr lang="it-IT" altLang="it-IT" sz="2800" b="1" kern="1200" baseline="30000">
                <a:solidFill>
                  <a:srgbClr val="0000CC"/>
                </a:solidFill>
                <a:uFillTx/>
                <a:latin typeface="Times New Roman" panose="02020603050405020304" pitchFamily="18" charset="0"/>
              </a:rPr>
              <a:t>+</a:t>
            </a:r>
            <a:r>
              <a:rPr lang="it-IT" altLang="it-IT" sz="2800" b="1" kern="1200">
                <a:solidFill>
                  <a:srgbClr val="0000CC"/>
                </a:solidFill>
                <a:uFillTx/>
                <a:latin typeface="Times New Roman" panose="02020603050405020304" pitchFamily="18" charset="0"/>
              </a:rPr>
              <a:t> ]</a:t>
            </a:r>
          </a:p>
        </p:txBody>
      </p:sp>
      <p:sp>
        <p:nvSpPr>
          <p:cNvPr id="18444" name="Text Box 13">
            <a:extLst>
              <a:ext uri="{FF2B5EF4-FFF2-40B4-BE49-F238E27FC236}">
                <a16:creationId xmlns:a16="http://schemas.microsoft.com/office/drawing/2014/main" id="{F9E9B2D6-B054-4A36-B8FE-1A2EA67C96E5}"/>
              </a:ext>
            </a:extLst>
          </p:cNvPr>
          <p:cNvSpPr txBox="1">
            <a:spLocks noChangeArrowheads="1"/>
          </p:cNvSpPr>
          <p:nvPr/>
        </p:nvSpPr>
        <p:spPr bwMode="auto">
          <a:xfrm>
            <a:off x="8116888" y="2986088"/>
            <a:ext cx="83661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800" b="1" kern="1200">
                <a:solidFill>
                  <a:srgbClr val="0000CC"/>
                </a:solidFill>
                <a:uFillTx/>
                <a:latin typeface="Times New Roman" panose="02020603050405020304" pitchFamily="18" charset="0"/>
              </a:rPr>
              <a:t>[ B ]</a:t>
            </a:r>
          </a:p>
        </p:txBody>
      </p:sp>
      <p:sp>
        <p:nvSpPr>
          <p:cNvPr id="18445" name="Text Box 14">
            <a:extLst>
              <a:ext uri="{FF2B5EF4-FFF2-40B4-BE49-F238E27FC236}">
                <a16:creationId xmlns:a16="http://schemas.microsoft.com/office/drawing/2014/main" id="{0F4D2EFE-CD9C-4DB5-BC18-26ADF1BDA1A6}"/>
              </a:ext>
            </a:extLst>
          </p:cNvPr>
          <p:cNvSpPr txBox="1">
            <a:spLocks noChangeArrowheads="1"/>
          </p:cNvSpPr>
          <p:nvPr/>
        </p:nvSpPr>
        <p:spPr bwMode="auto">
          <a:xfrm>
            <a:off x="7488238" y="3624263"/>
            <a:ext cx="1250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800" b="1" kern="1200">
                <a:solidFill>
                  <a:srgbClr val="0000CC"/>
                </a:solidFill>
                <a:uFillTx/>
                <a:latin typeface="Times New Roman" panose="02020603050405020304" pitchFamily="18" charset="0"/>
              </a:rPr>
              <a:t>[ HB</a:t>
            </a:r>
            <a:r>
              <a:rPr lang="it-IT" altLang="it-IT" sz="2800" b="1" kern="1200" baseline="30000">
                <a:solidFill>
                  <a:srgbClr val="0000CC"/>
                </a:solidFill>
                <a:uFillTx/>
                <a:latin typeface="Times New Roman" panose="02020603050405020304" pitchFamily="18" charset="0"/>
              </a:rPr>
              <a:t>+</a:t>
            </a:r>
            <a:r>
              <a:rPr lang="it-IT" altLang="it-IT" sz="2800" b="1" kern="1200">
                <a:solidFill>
                  <a:srgbClr val="0000CC"/>
                </a:solidFill>
                <a:uFillTx/>
                <a:latin typeface="Times New Roman" panose="02020603050405020304" pitchFamily="18" charset="0"/>
              </a:rPr>
              <a:t> ]</a:t>
            </a:r>
          </a:p>
        </p:txBody>
      </p:sp>
      <p:sp>
        <p:nvSpPr>
          <p:cNvPr id="18446" name="Text Box 15">
            <a:extLst>
              <a:ext uri="{FF2B5EF4-FFF2-40B4-BE49-F238E27FC236}">
                <a16:creationId xmlns:a16="http://schemas.microsoft.com/office/drawing/2014/main" id="{9B76CF49-585F-4A63-8426-B29D595C8881}"/>
              </a:ext>
            </a:extLst>
          </p:cNvPr>
          <p:cNvSpPr txBox="1">
            <a:spLocks noChangeArrowheads="1"/>
          </p:cNvSpPr>
          <p:nvPr/>
        </p:nvSpPr>
        <p:spPr bwMode="auto">
          <a:xfrm>
            <a:off x="5594351" y="3263901"/>
            <a:ext cx="9620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800" b="1" kern="1200">
                <a:solidFill>
                  <a:srgbClr val="0000CC"/>
                </a:solidFill>
                <a:uFillTx/>
                <a:latin typeface="Times New Roman" panose="02020603050405020304" pitchFamily="18" charset="0"/>
              </a:rPr>
              <a:t>K</a:t>
            </a:r>
            <a:r>
              <a:rPr lang="it-IT" altLang="it-IT" sz="2800" b="1" kern="1200" baseline="-25000">
                <a:solidFill>
                  <a:srgbClr val="0000CC"/>
                </a:solidFill>
                <a:uFillTx/>
                <a:latin typeface="Times New Roman" panose="02020603050405020304" pitchFamily="18" charset="0"/>
              </a:rPr>
              <a:t>a</a:t>
            </a:r>
            <a:r>
              <a:rPr lang="it-IT" altLang="it-IT" sz="2800" b="1" kern="1200">
                <a:solidFill>
                  <a:srgbClr val="0000CC"/>
                </a:solidFill>
                <a:uFillTx/>
                <a:latin typeface="Times New Roman" panose="02020603050405020304" pitchFamily="18" charset="0"/>
              </a:rPr>
              <a:t> = </a:t>
            </a:r>
          </a:p>
        </p:txBody>
      </p:sp>
      <p:sp>
        <p:nvSpPr>
          <p:cNvPr id="18447" name="Text Box 16">
            <a:extLst>
              <a:ext uri="{FF2B5EF4-FFF2-40B4-BE49-F238E27FC236}">
                <a16:creationId xmlns:a16="http://schemas.microsoft.com/office/drawing/2014/main" id="{6DC26CDA-D090-40BC-87CB-0A961F1EEE84}"/>
              </a:ext>
            </a:extLst>
          </p:cNvPr>
          <p:cNvSpPr txBox="1">
            <a:spLocks noChangeArrowheads="1"/>
          </p:cNvSpPr>
          <p:nvPr/>
        </p:nvSpPr>
        <p:spPr bwMode="auto">
          <a:xfrm>
            <a:off x="7773988" y="1357313"/>
            <a:ext cx="1250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800" b="1" kern="1200">
                <a:solidFill>
                  <a:srgbClr val="0000CC"/>
                </a:solidFill>
                <a:uFillTx/>
                <a:latin typeface="Times New Roman" panose="02020603050405020304" pitchFamily="18" charset="0"/>
              </a:rPr>
              <a:t>[ HB</a:t>
            </a:r>
            <a:r>
              <a:rPr lang="it-IT" altLang="it-IT" sz="2800" b="1" kern="1200" baseline="30000">
                <a:solidFill>
                  <a:srgbClr val="0000CC"/>
                </a:solidFill>
                <a:uFillTx/>
                <a:latin typeface="Times New Roman" panose="02020603050405020304" pitchFamily="18" charset="0"/>
              </a:rPr>
              <a:t>+</a:t>
            </a:r>
            <a:r>
              <a:rPr lang="it-IT" altLang="it-IT" sz="2800" b="1" kern="1200">
                <a:solidFill>
                  <a:srgbClr val="0000CC"/>
                </a:solidFill>
                <a:uFillTx/>
                <a:latin typeface="Times New Roman" panose="02020603050405020304" pitchFamily="18" charset="0"/>
              </a:rPr>
              <a:t> ]</a:t>
            </a:r>
          </a:p>
        </p:txBody>
      </p:sp>
      <p:sp>
        <p:nvSpPr>
          <p:cNvPr id="18448" name="Line 17">
            <a:extLst>
              <a:ext uri="{FF2B5EF4-FFF2-40B4-BE49-F238E27FC236}">
                <a16:creationId xmlns:a16="http://schemas.microsoft.com/office/drawing/2014/main" id="{23C36F53-3A68-402E-9CAC-260804320867}"/>
              </a:ext>
            </a:extLst>
          </p:cNvPr>
          <p:cNvSpPr>
            <a:spLocks noChangeShapeType="1"/>
          </p:cNvSpPr>
          <p:nvPr/>
        </p:nvSpPr>
        <p:spPr bwMode="auto">
          <a:xfrm flipH="1">
            <a:off x="2360613" y="1773238"/>
            <a:ext cx="792162" cy="0"/>
          </a:xfrm>
          <a:prstGeom prst="line">
            <a:avLst/>
          </a:prstGeom>
          <a:noFill/>
          <a:ln w="9525">
            <a:solidFill>
              <a:srgbClr val="0000CC"/>
            </a:solidFill>
            <a:round/>
            <a:headEnd/>
            <a:tailEnd type="triangle" w="med" len="med"/>
          </a:ln>
          <a:extLst>
            <a:ext uri="{909E8E84-426E-40DD-AFC4-6F175D3DCCD1}">
              <a14:hiddenFill xmlns:a14="http://schemas.microsoft.com/office/drawing/2010/main">
                <a:noFill/>
              </a14:hiddenFill>
            </a:ext>
          </a:extLst>
        </p:spPr>
        <p:txBody>
          <a:bodyPr/>
          <a:lstStyle/>
          <a:p>
            <a:pPr marL="0" marR="0" eaLnBrk="0" fontAlgn="base">
              <a:spcBef>
                <a:spcPct val="0"/>
              </a:spcBef>
              <a:spcAft>
                <a:spcPct val="0"/>
              </a:spcAft>
            </a:pPr>
            <a:endParaRPr lang="it-IT" sz="1800" kern="1200">
              <a:uFillTx/>
              <a:latin typeface="Arial" panose="020B0604020202020204" pitchFamily="34" charset="0"/>
            </a:endParaRPr>
          </a:p>
        </p:txBody>
      </p:sp>
      <p:sp>
        <p:nvSpPr>
          <p:cNvPr id="18449" name="Text Box 19">
            <a:extLst>
              <a:ext uri="{FF2B5EF4-FFF2-40B4-BE49-F238E27FC236}">
                <a16:creationId xmlns:a16="http://schemas.microsoft.com/office/drawing/2014/main" id="{110CC6CB-20CC-454C-A345-E55673734FA7}"/>
              </a:ext>
            </a:extLst>
          </p:cNvPr>
          <p:cNvSpPr txBox="1">
            <a:spLocks noChangeArrowheads="1"/>
          </p:cNvSpPr>
          <p:nvPr/>
        </p:nvSpPr>
        <p:spPr bwMode="auto">
          <a:xfrm>
            <a:off x="1447801" y="4910138"/>
            <a:ext cx="66960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800" b="1" kern="1200">
                <a:solidFill>
                  <a:srgbClr val="000000"/>
                </a:solidFill>
                <a:uFillTx/>
                <a:latin typeface="Times New Roman" panose="02020603050405020304" pitchFamily="18" charset="0"/>
              </a:rPr>
              <a:t>K</a:t>
            </a:r>
            <a:r>
              <a:rPr lang="it-IT" altLang="it-IT" sz="2800" b="1" kern="1200" baseline="-25000">
                <a:solidFill>
                  <a:srgbClr val="000000"/>
                </a:solidFill>
                <a:uFillTx/>
                <a:latin typeface="Times New Roman" panose="02020603050405020304" pitchFamily="18" charset="0"/>
              </a:rPr>
              <a:t>a</a:t>
            </a:r>
            <a:r>
              <a:rPr lang="it-IT" altLang="it-IT" sz="2800" b="1" kern="1200">
                <a:solidFill>
                  <a:srgbClr val="000000"/>
                </a:solidFill>
                <a:uFillTx/>
                <a:latin typeface="Times New Roman" panose="02020603050405020304" pitchFamily="18" charset="0"/>
              </a:rPr>
              <a:t> x K</a:t>
            </a:r>
            <a:r>
              <a:rPr lang="it-IT" altLang="it-IT" sz="2800" b="1" kern="1200" baseline="-25000">
                <a:solidFill>
                  <a:srgbClr val="000000"/>
                </a:solidFill>
                <a:uFillTx/>
                <a:latin typeface="Times New Roman" panose="02020603050405020304" pitchFamily="18" charset="0"/>
              </a:rPr>
              <a:t>b</a:t>
            </a:r>
            <a:r>
              <a:rPr lang="it-IT" altLang="it-IT" sz="2800" b="1" kern="1200">
                <a:solidFill>
                  <a:srgbClr val="000000"/>
                </a:solidFill>
                <a:uFillTx/>
                <a:latin typeface="Times New Roman" panose="02020603050405020304" pitchFamily="18" charset="0"/>
              </a:rPr>
              <a:t> = [ H</a:t>
            </a:r>
            <a:r>
              <a:rPr lang="it-IT" altLang="it-IT" sz="2800" b="1" kern="1200" baseline="-25000">
                <a:solidFill>
                  <a:srgbClr val="000000"/>
                </a:solidFill>
                <a:uFillTx/>
                <a:latin typeface="Times New Roman" panose="02020603050405020304" pitchFamily="18" charset="0"/>
              </a:rPr>
              <a:t>3</a:t>
            </a:r>
            <a:r>
              <a:rPr lang="it-IT" altLang="it-IT" sz="2800" b="1" kern="1200">
                <a:solidFill>
                  <a:srgbClr val="000000"/>
                </a:solidFill>
                <a:uFillTx/>
                <a:latin typeface="Times New Roman" panose="02020603050405020304" pitchFamily="18" charset="0"/>
              </a:rPr>
              <a:t>O</a:t>
            </a:r>
            <a:r>
              <a:rPr lang="it-IT" altLang="it-IT" sz="2800" b="1" kern="1200" baseline="30000">
                <a:solidFill>
                  <a:srgbClr val="000000"/>
                </a:solidFill>
                <a:uFillTx/>
                <a:latin typeface="Times New Roman" panose="02020603050405020304" pitchFamily="18" charset="0"/>
              </a:rPr>
              <a:t>+</a:t>
            </a:r>
            <a:r>
              <a:rPr lang="it-IT" altLang="it-IT" sz="2800" b="1" kern="1200">
                <a:solidFill>
                  <a:srgbClr val="000000"/>
                </a:solidFill>
                <a:uFillTx/>
                <a:latin typeface="Times New Roman" panose="02020603050405020304" pitchFamily="18" charset="0"/>
              </a:rPr>
              <a:t> ] [ OH</a:t>
            </a:r>
            <a:r>
              <a:rPr lang="it-IT" altLang="it-IT" sz="2800" b="1" kern="1200" baseline="30000">
                <a:solidFill>
                  <a:srgbClr val="000000"/>
                </a:solidFill>
                <a:uFillTx/>
                <a:latin typeface="Times New Roman" panose="02020603050405020304" pitchFamily="18" charset="0"/>
              </a:rPr>
              <a:t>-</a:t>
            </a:r>
            <a:r>
              <a:rPr lang="it-IT" altLang="it-IT" sz="2800" b="1" kern="1200">
                <a:solidFill>
                  <a:srgbClr val="000000"/>
                </a:solidFill>
                <a:uFillTx/>
                <a:latin typeface="Times New Roman" panose="02020603050405020304" pitchFamily="18" charset="0"/>
              </a:rPr>
              <a:t>] = K</a:t>
            </a:r>
            <a:r>
              <a:rPr lang="it-IT" altLang="it-IT" sz="2800" b="1" kern="1200" baseline="-25000">
                <a:solidFill>
                  <a:srgbClr val="000000"/>
                </a:solidFill>
                <a:uFillTx/>
                <a:latin typeface="Times New Roman" panose="02020603050405020304" pitchFamily="18" charset="0"/>
              </a:rPr>
              <a:t>w</a:t>
            </a:r>
            <a:r>
              <a:rPr lang="it-IT" altLang="it-IT" sz="2800" b="1" kern="1200">
                <a:solidFill>
                  <a:srgbClr val="000000"/>
                </a:solidFill>
                <a:uFillTx/>
                <a:latin typeface="Times New Roman" panose="02020603050405020304" pitchFamily="18" charset="0"/>
              </a:rPr>
              <a:t> = 1.0 x 10</a:t>
            </a:r>
            <a:r>
              <a:rPr lang="it-IT" altLang="it-IT" sz="2800" b="1" kern="1200" baseline="30000">
                <a:solidFill>
                  <a:srgbClr val="000000"/>
                </a:solidFill>
                <a:uFillTx/>
                <a:latin typeface="Times New Roman" panose="02020603050405020304" pitchFamily="18" charset="0"/>
              </a:rPr>
              <a:t>-14</a:t>
            </a:r>
          </a:p>
        </p:txBody>
      </p:sp>
      <p:sp>
        <p:nvSpPr>
          <p:cNvPr id="18450" name="Line 4">
            <a:extLst>
              <a:ext uri="{FF2B5EF4-FFF2-40B4-BE49-F238E27FC236}">
                <a16:creationId xmlns:a16="http://schemas.microsoft.com/office/drawing/2014/main" id="{A5B4BF2A-9105-4F54-87FB-EBDE5E557030}"/>
              </a:ext>
            </a:extLst>
          </p:cNvPr>
          <p:cNvSpPr>
            <a:spLocks noChangeShapeType="1"/>
          </p:cNvSpPr>
          <p:nvPr/>
        </p:nvSpPr>
        <p:spPr bwMode="auto">
          <a:xfrm>
            <a:off x="2811464" y="3643313"/>
            <a:ext cx="784225" cy="0"/>
          </a:xfrm>
          <a:prstGeom prst="line">
            <a:avLst/>
          </a:prstGeom>
          <a:noFill/>
          <a:ln w="9525">
            <a:solidFill>
              <a:srgbClr val="0000CC"/>
            </a:solidFill>
            <a:round/>
            <a:headEnd/>
            <a:tailEnd type="triangle" w="med" len="med"/>
          </a:ln>
          <a:extLst>
            <a:ext uri="{909E8E84-426E-40DD-AFC4-6F175D3DCCD1}">
              <a14:hiddenFill xmlns:a14="http://schemas.microsoft.com/office/drawing/2010/main">
                <a:noFill/>
              </a14:hiddenFill>
            </a:ext>
          </a:extLst>
        </p:spPr>
        <p:txBody>
          <a:bodyPr/>
          <a:lstStyle/>
          <a:p>
            <a:pPr marL="0" marR="0" eaLnBrk="0" fontAlgn="base">
              <a:spcBef>
                <a:spcPct val="0"/>
              </a:spcBef>
              <a:spcAft>
                <a:spcPct val="0"/>
              </a:spcAft>
            </a:pPr>
            <a:endParaRPr lang="it-IT" sz="1800" kern="1200">
              <a:uFillTx/>
              <a:latin typeface="Arial" panose="020B0604020202020204" pitchFamily="34" charset="0"/>
            </a:endParaRPr>
          </a:p>
        </p:txBody>
      </p:sp>
      <p:sp>
        <p:nvSpPr>
          <p:cNvPr id="18451" name="Line 17">
            <a:extLst>
              <a:ext uri="{FF2B5EF4-FFF2-40B4-BE49-F238E27FC236}">
                <a16:creationId xmlns:a16="http://schemas.microsoft.com/office/drawing/2014/main" id="{91B8841C-6F11-4FA0-BEC8-3F2E4BC1CE6F}"/>
              </a:ext>
            </a:extLst>
          </p:cNvPr>
          <p:cNvSpPr>
            <a:spLocks noChangeShapeType="1"/>
          </p:cNvSpPr>
          <p:nvPr/>
        </p:nvSpPr>
        <p:spPr bwMode="auto">
          <a:xfrm flipH="1">
            <a:off x="2740026" y="3500438"/>
            <a:ext cx="792163" cy="0"/>
          </a:xfrm>
          <a:prstGeom prst="line">
            <a:avLst/>
          </a:prstGeom>
          <a:noFill/>
          <a:ln w="9525">
            <a:solidFill>
              <a:srgbClr val="0000CC"/>
            </a:solidFill>
            <a:round/>
            <a:headEnd/>
            <a:tailEnd type="triangle" w="med" len="med"/>
          </a:ln>
          <a:extLst>
            <a:ext uri="{909E8E84-426E-40DD-AFC4-6F175D3DCCD1}">
              <a14:hiddenFill xmlns:a14="http://schemas.microsoft.com/office/drawing/2010/main">
                <a:noFill/>
              </a14:hiddenFill>
            </a:ext>
          </a:extLst>
        </p:spPr>
        <p:txBody>
          <a:bodyPr/>
          <a:lstStyle/>
          <a:p>
            <a:pPr marL="0" marR="0" eaLnBrk="0" fontAlgn="base">
              <a:spcBef>
                <a:spcPct val="0"/>
              </a:spcBef>
              <a:spcAft>
                <a:spcPct val="0"/>
              </a:spcAft>
            </a:pPr>
            <a:endParaRPr lang="it-IT" sz="1800" kern="1200">
              <a:uFillTx/>
              <a:latin typeface="Arial" panose="020B0604020202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3">
            <a:extLst>
              <a:ext uri="{FF2B5EF4-FFF2-40B4-BE49-F238E27FC236}">
                <a16:creationId xmlns:a16="http://schemas.microsoft.com/office/drawing/2014/main" id="{76415F08-632C-4D56-8AA7-7C52148478B3}"/>
              </a:ext>
            </a:extLst>
          </p:cNvPr>
          <p:cNvSpPr txBox="1">
            <a:spLocks noChangeArrowheads="1"/>
          </p:cNvSpPr>
          <p:nvPr/>
        </p:nvSpPr>
        <p:spPr bwMode="auto">
          <a:xfrm>
            <a:off x="1066801" y="1749426"/>
            <a:ext cx="7940675" cy="498475"/>
          </a:xfrm>
          <a:prstGeom prst="rect">
            <a:avLst/>
          </a:prstGeom>
          <a:noFill/>
          <a:ln w="9525">
            <a:solidFill>
              <a:srgbClr val="FF9933"/>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600" b="1" kern="1200">
                <a:solidFill>
                  <a:srgbClr val="FF0000"/>
                </a:solidFill>
                <a:uFillTx/>
                <a:latin typeface="Times New Roman" panose="02020603050405020304" pitchFamily="18" charset="0"/>
              </a:rPr>
              <a:t>Si calcoli il pH di una soluzione di 0.100  M di HNO</a:t>
            </a:r>
            <a:r>
              <a:rPr lang="it-IT" altLang="it-IT" sz="2600" b="1" kern="1200" baseline="-25000">
                <a:solidFill>
                  <a:srgbClr val="FF0000"/>
                </a:solidFill>
                <a:uFillTx/>
                <a:latin typeface="Times New Roman" panose="02020603050405020304" pitchFamily="18" charset="0"/>
              </a:rPr>
              <a:t>3</a:t>
            </a:r>
            <a:r>
              <a:rPr lang="it-IT" altLang="it-IT" sz="2600" b="1" kern="1200">
                <a:solidFill>
                  <a:srgbClr val="FF0000"/>
                </a:solidFill>
                <a:uFillTx/>
                <a:latin typeface="Times New Roman" panose="02020603050405020304" pitchFamily="18" charset="0"/>
              </a:rPr>
              <a:t> </a:t>
            </a:r>
          </a:p>
        </p:txBody>
      </p:sp>
      <p:sp>
        <p:nvSpPr>
          <p:cNvPr id="31748" name="Text Box 4">
            <a:extLst>
              <a:ext uri="{FF2B5EF4-FFF2-40B4-BE49-F238E27FC236}">
                <a16:creationId xmlns:a16="http://schemas.microsoft.com/office/drawing/2014/main" id="{24C7E02D-150A-4C81-898A-58BF608FC51D}"/>
              </a:ext>
            </a:extLst>
          </p:cNvPr>
          <p:cNvSpPr txBox="1">
            <a:spLocks noChangeArrowheads="1"/>
          </p:cNvSpPr>
          <p:nvPr/>
        </p:nvSpPr>
        <p:spPr bwMode="auto">
          <a:xfrm>
            <a:off x="381000" y="2424114"/>
            <a:ext cx="8839200" cy="386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algn="ctr" fontAlgn="base" hangingPunct="1">
              <a:spcBef>
                <a:spcPct val="50000"/>
              </a:spcBef>
              <a:spcAft>
                <a:spcPct val="0"/>
              </a:spcAft>
              <a:buNone/>
            </a:pPr>
            <a:r>
              <a:rPr lang="it-IT" altLang="it-IT" sz="2600" kern="1200">
                <a:solidFill>
                  <a:srgbClr val="0000CC"/>
                </a:solidFill>
                <a:uFillTx/>
                <a:latin typeface="Times New Roman" panose="02020603050405020304" pitchFamily="18" charset="0"/>
              </a:rPr>
              <a:t>HNO</a:t>
            </a:r>
            <a:r>
              <a:rPr lang="it-IT" altLang="it-IT" sz="2600" kern="1200" baseline="-25000">
                <a:solidFill>
                  <a:srgbClr val="0000CC"/>
                </a:solidFill>
                <a:uFillTx/>
                <a:latin typeface="Times New Roman" panose="02020603050405020304" pitchFamily="18" charset="0"/>
              </a:rPr>
              <a:t>3</a:t>
            </a:r>
            <a:r>
              <a:rPr lang="it-IT" altLang="it-IT" sz="2600" kern="1200">
                <a:solidFill>
                  <a:srgbClr val="0000CC"/>
                </a:solidFill>
                <a:uFillTx/>
                <a:latin typeface="Times New Roman" panose="02020603050405020304" pitchFamily="18" charset="0"/>
              </a:rPr>
              <a:t> è un acido forte in H</a:t>
            </a:r>
            <a:r>
              <a:rPr lang="it-IT" altLang="it-IT" sz="2600" kern="1200" baseline="-25000">
                <a:solidFill>
                  <a:srgbClr val="0000CC"/>
                </a:solidFill>
                <a:uFillTx/>
                <a:latin typeface="Times New Roman" panose="02020603050405020304" pitchFamily="18" charset="0"/>
              </a:rPr>
              <a:t>2</a:t>
            </a:r>
            <a:r>
              <a:rPr lang="it-IT" altLang="it-IT" sz="2600" kern="1200">
                <a:solidFill>
                  <a:srgbClr val="0000CC"/>
                </a:solidFill>
                <a:uFillTx/>
                <a:latin typeface="Times New Roman" panose="02020603050405020304" pitchFamily="18" charset="0"/>
              </a:rPr>
              <a:t>O con K</a:t>
            </a:r>
            <a:r>
              <a:rPr lang="it-IT" altLang="it-IT" sz="2600" kern="1200" baseline="-25000">
                <a:solidFill>
                  <a:srgbClr val="0000CC"/>
                </a:solidFill>
                <a:uFillTx/>
                <a:latin typeface="Times New Roman" panose="02020603050405020304" pitchFamily="18" charset="0"/>
              </a:rPr>
              <a:t>a</a:t>
            </a:r>
            <a:r>
              <a:rPr lang="it-IT" altLang="it-IT" sz="2600" kern="1200">
                <a:solidFill>
                  <a:srgbClr val="0000CC"/>
                </a:solidFill>
                <a:uFillTx/>
                <a:latin typeface="Times New Roman" panose="02020603050405020304" pitchFamily="18" charset="0"/>
              </a:rPr>
              <a:t> &gt; 1, quindi la reazione è spostata verso i prodotti per cui cede il protone all’acqua:</a:t>
            </a:r>
          </a:p>
          <a:p>
            <a:pPr marL="0" marR="0" algn="ctr" fontAlgn="base" hangingPunct="1">
              <a:spcBef>
                <a:spcPct val="50000"/>
              </a:spcBef>
              <a:spcAft>
                <a:spcPct val="0"/>
              </a:spcAft>
              <a:buNone/>
            </a:pPr>
            <a:endParaRPr lang="it-IT" altLang="it-IT" sz="2600" kern="1200">
              <a:solidFill>
                <a:srgbClr val="0000CC"/>
              </a:solidFill>
              <a:uFillTx/>
              <a:latin typeface="Times New Roman" panose="02020603050405020304" pitchFamily="18" charset="0"/>
            </a:endParaRPr>
          </a:p>
          <a:p>
            <a:pPr marL="0" marR="0" fontAlgn="base" hangingPunct="1">
              <a:spcBef>
                <a:spcPct val="0"/>
              </a:spcBef>
              <a:spcAft>
                <a:spcPct val="0"/>
              </a:spcAft>
              <a:buNone/>
            </a:pPr>
            <a:r>
              <a:rPr lang="it-IT" altLang="it-IT" sz="2600" kern="1200">
                <a:solidFill>
                  <a:srgbClr val="0000CC"/>
                </a:solidFill>
                <a:uFillTx/>
                <a:latin typeface="Times New Roman" panose="02020603050405020304" pitchFamily="18" charset="0"/>
              </a:rPr>
              <a:t>     [H</a:t>
            </a:r>
            <a:r>
              <a:rPr lang="it-IT" altLang="it-IT" sz="2600" kern="1200" baseline="-25000">
                <a:solidFill>
                  <a:srgbClr val="0000CC"/>
                </a:solidFill>
                <a:uFillTx/>
                <a:latin typeface="Times New Roman" panose="02020603050405020304" pitchFamily="18" charset="0"/>
              </a:rPr>
              <a:t>3</a:t>
            </a:r>
            <a:r>
              <a:rPr lang="it-IT" altLang="it-IT" sz="2600" kern="1200">
                <a:solidFill>
                  <a:srgbClr val="0000CC"/>
                </a:solidFill>
                <a:uFillTx/>
                <a:latin typeface="Times New Roman" panose="02020603050405020304" pitchFamily="18" charset="0"/>
              </a:rPr>
              <a:t>O</a:t>
            </a:r>
            <a:r>
              <a:rPr lang="it-IT" altLang="it-IT" sz="2600" kern="1200" baseline="30000">
                <a:solidFill>
                  <a:srgbClr val="0000CC"/>
                </a:solidFill>
                <a:uFillTx/>
                <a:latin typeface="Times New Roman" panose="02020603050405020304" pitchFamily="18" charset="0"/>
              </a:rPr>
              <a:t>+</a:t>
            </a:r>
            <a:r>
              <a:rPr lang="it-IT" altLang="it-IT" sz="2600" kern="1200">
                <a:solidFill>
                  <a:srgbClr val="0000CC"/>
                </a:solidFill>
                <a:uFillTx/>
                <a:latin typeface="Times New Roman" panose="02020603050405020304" pitchFamily="18" charset="0"/>
              </a:rPr>
              <a:t>] derivante dall’acido HNO</a:t>
            </a:r>
            <a:r>
              <a:rPr lang="it-IT" altLang="it-IT" sz="2300" kern="1200" baseline="-25000">
                <a:solidFill>
                  <a:srgbClr val="0000CC"/>
                </a:solidFill>
                <a:uFillTx/>
                <a:latin typeface="Times New Roman" panose="02020603050405020304" pitchFamily="18" charset="0"/>
              </a:rPr>
              <a:t>3</a:t>
            </a:r>
            <a:r>
              <a:rPr lang="it-IT" altLang="it-IT" sz="2600" kern="1200">
                <a:solidFill>
                  <a:srgbClr val="0000CC"/>
                </a:solidFill>
                <a:uFillTx/>
                <a:latin typeface="Times New Roman" panose="02020603050405020304" pitchFamily="18" charset="0"/>
              </a:rPr>
              <a:t>= 0.100 M</a:t>
            </a:r>
            <a:endParaRPr lang="it-IT" altLang="it-IT" sz="2300" kern="1200" baseline="30000">
              <a:solidFill>
                <a:srgbClr val="0000CC"/>
              </a:solidFill>
              <a:uFillTx/>
              <a:latin typeface="Times New Roman" panose="02020603050405020304" pitchFamily="18" charset="0"/>
            </a:endParaRPr>
          </a:p>
          <a:p>
            <a:pPr marL="0" marR="0" algn="ctr" fontAlgn="base" hangingPunct="1">
              <a:spcBef>
                <a:spcPct val="0"/>
              </a:spcBef>
              <a:spcAft>
                <a:spcPct val="0"/>
              </a:spcAft>
              <a:buNone/>
            </a:pPr>
            <a:endParaRPr lang="it-IT" altLang="it-IT" sz="2600" kern="1200">
              <a:solidFill>
                <a:srgbClr val="0000CC"/>
              </a:solidFill>
              <a:uFillTx/>
              <a:latin typeface="Times New Roman" panose="02020603050405020304" pitchFamily="18" charset="0"/>
            </a:endParaRPr>
          </a:p>
          <a:p>
            <a:pPr marL="0" marR="0" algn="ctr" fontAlgn="base" hangingPunct="1">
              <a:spcBef>
                <a:spcPct val="0"/>
              </a:spcBef>
              <a:spcAft>
                <a:spcPct val="0"/>
              </a:spcAft>
              <a:buNone/>
            </a:pPr>
            <a:r>
              <a:rPr lang="it-IT" altLang="it-IT" sz="2600" kern="1200">
                <a:solidFill>
                  <a:srgbClr val="0000CC"/>
                </a:solidFill>
                <a:uFillTx/>
                <a:latin typeface="Times New Roman" panose="02020603050405020304" pitchFamily="18" charset="0"/>
              </a:rPr>
              <a:t>pH = -log 0.100 </a:t>
            </a:r>
            <a:r>
              <a:rPr lang="it-IT" altLang="it-IT" sz="2600" kern="1200" baseline="30000">
                <a:solidFill>
                  <a:srgbClr val="0000CC"/>
                </a:solidFill>
                <a:uFillTx/>
                <a:latin typeface="Times New Roman" panose="02020603050405020304" pitchFamily="18" charset="0"/>
              </a:rPr>
              <a:t> </a:t>
            </a:r>
            <a:r>
              <a:rPr lang="it-IT" altLang="it-IT" sz="2600" kern="1200">
                <a:solidFill>
                  <a:srgbClr val="0000CC"/>
                </a:solidFill>
                <a:uFillTx/>
                <a:latin typeface="Times New Roman" panose="02020603050405020304" pitchFamily="18" charset="0"/>
              </a:rPr>
              <a:t>= 1</a:t>
            </a:r>
          </a:p>
          <a:p>
            <a:pPr marL="0" marR="0" fontAlgn="base" hangingPunct="1">
              <a:spcBef>
                <a:spcPct val="50000"/>
              </a:spcBef>
              <a:spcAft>
                <a:spcPct val="0"/>
              </a:spcAft>
              <a:buNone/>
            </a:pPr>
            <a:endParaRPr lang="it-IT" altLang="it-IT" sz="2600" kern="1200">
              <a:solidFill>
                <a:srgbClr val="0000CC"/>
              </a:solidFill>
              <a:uFillTx/>
              <a:latin typeface="Times New Roman" panose="02020603050405020304" pitchFamily="18" charset="0"/>
            </a:endParaRPr>
          </a:p>
          <a:p>
            <a:pPr marL="0" marR="0" algn="ctr" fontAlgn="base" hangingPunct="1">
              <a:spcBef>
                <a:spcPct val="50000"/>
              </a:spcBef>
              <a:spcAft>
                <a:spcPct val="0"/>
              </a:spcAft>
              <a:buNone/>
            </a:pPr>
            <a:r>
              <a:rPr lang="it-IT" altLang="it-IT" sz="2600" b="1" kern="1200">
                <a:solidFill>
                  <a:srgbClr val="0000CC"/>
                </a:solidFill>
                <a:uFillTx/>
                <a:latin typeface="Times New Roman" panose="02020603050405020304" pitchFamily="18" charset="0"/>
              </a:rPr>
              <a:t>Il pH risultante è acido</a:t>
            </a:r>
          </a:p>
        </p:txBody>
      </p:sp>
      <p:sp>
        <p:nvSpPr>
          <p:cNvPr id="21508" name="CasellaDiTesto 4">
            <a:extLst>
              <a:ext uri="{FF2B5EF4-FFF2-40B4-BE49-F238E27FC236}">
                <a16:creationId xmlns:a16="http://schemas.microsoft.com/office/drawing/2014/main" id="{9A747B99-EBF6-4D7D-9452-9CE43A10DCDC}"/>
              </a:ext>
            </a:extLst>
          </p:cNvPr>
          <p:cNvSpPr txBox="1">
            <a:spLocks noChangeArrowheads="1"/>
          </p:cNvSpPr>
          <p:nvPr/>
        </p:nvSpPr>
        <p:spPr bwMode="auto">
          <a:xfrm>
            <a:off x="2809875" y="142876"/>
            <a:ext cx="4222750" cy="126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algn="ctr" fontAlgn="base" hangingPunct="1">
              <a:spcBef>
                <a:spcPct val="0"/>
              </a:spcBef>
              <a:spcAft>
                <a:spcPct val="0"/>
              </a:spcAft>
              <a:buNone/>
            </a:pPr>
            <a:r>
              <a:rPr lang="it-IT" altLang="it-IT" sz="4000" kern="1200">
                <a:solidFill>
                  <a:srgbClr val="0000CC"/>
                </a:solidFill>
                <a:uFillTx/>
                <a:latin typeface="Comic Sans MS" panose="030F0702030302020204" pitchFamily="66" charset="0"/>
              </a:rPr>
              <a:t>Il calcolo del pH </a:t>
            </a:r>
          </a:p>
          <a:p>
            <a:pPr marL="0" marR="0" algn="ctr" fontAlgn="base" hangingPunct="1">
              <a:spcBef>
                <a:spcPct val="0"/>
              </a:spcBef>
              <a:spcAft>
                <a:spcPct val="0"/>
              </a:spcAft>
              <a:buNone/>
            </a:pPr>
            <a:r>
              <a:rPr lang="it-IT" altLang="it-IT" sz="3600" kern="1200">
                <a:solidFill>
                  <a:srgbClr val="0000CC"/>
                </a:solidFill>
                <a:uFillTx/>
                <a:latin typeface="Comic Sans MS" panose="030F0702030302020204" pitchFamily="66" charset="0"/>
              </a:rPr>
              <a:t>Acidi forti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1748"/>
                                        </p:tgtEl>
                                        <p:attrNameLst>
                                          <p:attrName>style.visibility</p:attrName>
                                        </p:attrNameLst>
                                      </p:cBhvr>
                                      <p:to>
                                        <p:strVal val="visible"/>
                                      </p:to>
                                    </p:set>
                                    <p:anim calcmode="lin" valueType="num">
                                      <p:cBhvr additive="base">
                                        <p:cTn id="7" dur="500" fill="hold"/>
                                        <p:tgtEl>
                                          <p:spTgt spid="31748"/>
                                        </p:tgtEl>
                                        <p:attrNameLst>
                                          <p:attrName>ppt_x</p:attrName>
                                        </p:attrNameLst>
                                      </p:cBhvr>
                                      <p:tavLst>
                                        <p:tav tm="0">
                                          <p:val>
                                            <p:strVal val="0-#ppt_w/2"/>
                                          </p:val>
                                        </p:tav>
                                        <p:tav tm="100000">
                                          <p:val>
                                            <p:strVal val="#ppt_x"/>
                                          </p:val>
                                        </p:tav>
                                      </p:tavLst>
                                    </p:anim>
                                    <p:anim calcmode="lin" valueType="num">
                                      <p:cBhvr additive="base">
                                        <p:cTn id="8" dur="500" fill="hold"/>
                                        <p:tgtEl>
                                          <p:spTgt spid="3174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8"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 name="Numero diapositiva"/>
          <p:cNvSpPr txBox="1">
            <a:spLocks noGrp="1"/>
          </p:cNvSpPr>
          <p:nvPr>
            <p:ph type="sldNum" sz="quarter" idx="2"/>
          </p:nvPr>
        </p:nvSpPr>
        <p:spPr>
          <a:xfrm>
            <a:off x="9347200" y="152400"/>
            <a:ext cx="292100" cy="3429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24</a:t>
            </a:fld>
            <a:endParaRPr/>
          </a:p>
        </p:txBody>
      </p:sp>
      <p:sp>
        <p:nvSpPr>
          <p:cNvPr id="393" name="IDROLISI SALINA"/>
          <p:cNvSpPr txBox="1"/>
          <p:nvPr/>
        </p:nvSpPr>
        <p:spPr>
          <a:xfrm>
            <a:off x="2641600" y="76200"/>
            <a:ext cx="5283200" cy="5842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buClr>
                <a:srgbClr val="000000"/>
              </a:buClr>
              <a:buFont typeface="Times New Roman"/>
              <a:defRPr sz="3200"/>
            </a:lvl1pPr>
          </a:lstStyle>
          <a:p>
            <a:r>
              <a:t>IDROLISI SALINA</a:t>
            </a:r>
          </a:p>
        </p:txBody>
      </p:sp>
      <p:sp>
        <p:nvSpPr>
          <p:cNvPr id="394" name="Il pH delle soluzioni di sali dipende dalla provenienza degli anioni e cationi che lo compongono."/>
          <p:cNvSpPr txBox="1"/>
          <p:nvPr/>
        </p:nvSpPr>
        <p:spPr>
          <a:xfrm>
            <a:off x="0" y="609600"/>
            <a:ext cx="9575800" cy="10541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buClr>
                <a:srgbClr val="000000"/>
              </a:buClr>
              <a:buFont typeface="Times New Roman"/>
              <a:defRPr sz="3000"/>
            </a:lvl1pPr>
          </a:lstStyle>
          <a:p>
            <a:r>
              <a:t>Il pH delle soluzioni di sali dipende dalla provenienza degli anioni e cationi che lo compongono.</a:t>
            </a:r>
          </a:p>
        </p:txBody>
      </p:sp>
      <p:sp>
        <p:nvSpPr>
          <p:cNvPr id="395" name="Se l’anione proviene da un acido debole il pH della soluzione sarà basico in quanto esso reagirà con l’acqua generando la forma indissociata dell’acido ed un eccesso di ioni OH–:"/>
          <p:cNvSpPr txBox="1"/>
          <p:nvPr/>
        </p:nvSpPr>
        <p:spPr>
          <a:xfrm>
            <a:off x="-1" y="1600200"/>
            <a:ext cx="9906001" cy="1524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buClr>
                <a:srgbClr val="000000"/>
              </a:buClr>
              <a:buFont typeface="Times New Roman"/>
            </a:pPr>
            <a:r>
              <a:rPr sz="3000"/>
              <a:t>Se l’anione proviene da un acido debole il pH della soluzione sarà basico in quanto esso reagirà con l’acqua generando la forma indissociata dell’acido ed un eccesso di ioni OH</a:t>
            </a:r>
            <a:r>
              <a:rPr sz="3000" baseline="29999"/>
              <a:t>–</a:t>
            </a:r>
            <a:r>
              <a:rPr sz="3000"/>
              <a:t>:</a:t>
            </a:r>
          </a:p>
        </p:txBody>
      </p:sp>
      <p:sp>
        <p:nvSpPr>
          <p:cNvPr id="396" name="NaHCO3 + H2O ––&gt; H2CO3 +   OH– +   Na+"/>
          <p:cNvSpPr txBox="1"/>
          <p:nvPr/>
        </p:nvSpPr>
        <p:spPr>
          <a:xfrm>
            <a:off x="0" y="3276600"/>
            <a:ext cx="9652000" cy="812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buClr>
                <a:srgbClr val="000000"/>
              </a:buClr>
              <a:buFont typeface="Times New Roman"/>
            </a:pPr>
            <a:r>
              <a:rPr sz="4000"/>
              <a:t>NaHCO</a:t>
            </a:r>
            <a:r>
              <a:rPr sz="4000" baseline="-25000"/>
              <a:t>3</a:t>
            </a:r>
            <a:r>
              <a:rPr sz="4000"/>
              <a:t> + H</a:t>
            </a:r>
            <a:r>
              <a:rPr sz="4000" baseline="-25000"/>
              <a:t>2</a:t>
            </a:r>
            <a:r>
              <a:rPr sz="4000"/>
              <a:t>O ––&gt; H</a:t>
            </a:r>
            <a:r>
              <a:rPr sz="4000" baseline="-25000"/>
              <a:t>2</a:t>
            </a:r>
            <a:r>
              <a:rPr sz="4000"/>
              <a:t>CO</a:t>
            </a:r>
            <a:r>
              <a:rPr sz="4000" baseline="-25000"/>
              <a:t>3</a:t>
            </a:r>
            <a:r>
              <a:rPr sz="4000"/>
              <a:t> +   OH</a:t>
            </a:r>
            <a:r>
              <a:rPr sz="4000" baseline="29999"/>
              <a:t>–</a:t>
            </a:r>
            <a:r>
              <a:rPr sz="4000"/>
              <a:t> +   Na</a:t>
            </a:r>
            <a:r>
              <a:rPr sz="4000" baseline="29999"/>
              <a:t>+</a:t>
            </a:r>
            <a:r>
              <a:rPr sz="4000"/>
              <a:t> </a:t>
            </a:r>
          </a:p>
        </p:txBody>
      </p:sp>
      <p:sp>
        <p:nvSpPr>
          <p:cNvPr id="397" name="Se il catione  proviene da una base debole il pH della soluzione sarà acido in quanto si formerà la base debole e un eccesso di ioni H+"/>
          <p:cNvSpPr txBox="1"/>
          <p:nvPr/>
        </p:nvSpPr>
        <p:spPr>
          <a:xfrm>
            <a:off x="-1" y="4175125"/>
            <a:ext cx="9906001" cy="1524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buClr>
                <a:srgbClr val="000000"/>
              </a:buClr>
              <a:buFont typeface="Times New Roman"/>
            </a:pPr>
            <a:r>
              <a:rPr sz="3000"/>
              <a:t>Se il catione  proviene da una base debole il pH della soluzione sarà acido in quanto si formerà la base debole e un eccesso di ioni H</a:t>
            </a:r>
            <a:r>
              <a:rPr sz="3000" baseline="29999"/>
              <a:t>+</a:t>
            </a:r>
          </a:p>
        </p:txBody>
      </p:sp>
      <p:sp>
        <p:nvSpPr>
          <p:cNvPr id="398" name="NH4Cl   +   H2O  ––&gt; NH4OH   +   H+ +   Cl–"/>
          <p:cNvSpPr txBox="1"/>
          <p:nvPr/>
        </p:nvSpPr>
        <p:spPr>
          <a:xfrm>
            <a:off x="-1" y="5699125"/>
            <a:ext cx="9906001" cy="812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buClr>
                <a:srgbClr val="000000"/>
              </a:buClr>
              <a:buFont typeface="Times New Roman"/>
            </a:pPr>
            <a:r>
              <a:rPr sz="4000"/>
              <a:t>NH</a:t>
            </a:r>
            <a:r>
              <a:rPr sz="4000" baseline="-25000"/>
              <a:t>4</a:t>
            </a:r>
            <a:r>
              <a:rPr sz="4000"/>
              <a:t>Cl   +   H</a:t>
            </a:r>
            <a:r>
              <a:rPr sz="4000" baseline="-25000"/>
              <a:t>2</a:t>
            </a:r>
            <a:r>
              <a:rPr sz="4000"/>
              <a:t>O  ––&gt; NH</a:t>
            </a:r>
            <a:r>
              <a:rPr sz="4000" baseline="-25000"/>
              <a:t>4</a:t>
            </a:r>
            <a:r>
              <a:rPr sz="4000"/>
              <a:t>OH   +   H</a:t>
            </a:r>
            <a:r>
              <a:rPr sz="4000" baseline="29999"/>
              <a:t>+</a:t>
            </a:r>
            <a:r>
              <a:rPr sz="4000"/>
              <a:t> +   Cl</a:t>
            </a:r>
            <a:r>
              <a:rPr sz="4000" baseline="29999"/>
              <a:t>–</a:t>
            </a:r>
            <a:r>
              <a:rPr sz="4000"/>
              <a:t>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9" presetClass="entr" fill="hold" grpId="1" nodeType="clickEffect">
                                  <p:stCondLst>
                                    <p:cond delay="0"/>
                                  </p:stCondLst>
                                  <p:iterate>
                                    <p:tmAbs val="0"/>
                                  </p:iterate>
                                  <p:childTnLst>
                                    <p:set>
                                      <p:cBhvr>
                                        <p:cTn id="6" fill="hold"/>
                                        <p:tgtEl>
                                          <p:spTgt spid="394"/>
                                        </p:tgtEl>
                                        <p:attrNameLst>
                                          <p:attrName>style.visibility</p:attrName>
                                        </p:attrNameLst>
                                      </p:cBhvr>
                                      <p:to>
                                        <p:strVal val="visible"/>
                                      </p:to>
                                    </p:set>
                                    <p:animEffect transition="in" filter="dissolve">
                                      <p:cBhvr>
                                        <p:cTn id="7" dur="500"/>
                                        <p:tgtEl>
                                          <p:spTgt spid="39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fill="hold" grpId="2" nodeType="clickEffect">
                                  <p:stCondLst>
                                    <p:cond delay="0"/>
                                  </p:stCondLst>
                                  <p:iterate>
                                    <p:tmAbs val="0"/>
                                  </p:iterate>
                                  <p:childTnLst>
                                    <p:set>
                                      <p:cBhvr>
                                        <p:cTn id="11" fill="hold"/>
                                        <p:tgtEl>
                                          <p:spTgt spid="395"/>
                                        </p:tgtEl>
                                        <p:attrNameLst>
                                          <p:attrName>style.visibility</p:attrName>
                                        </p:attrNameLst>
                                      </p:cBhvr>
                                      <p:to>
                                        <p:strVal val="visible"/>
                                      </p:to>
                                    </p:set>
                                    <p:animEffect transition="in" filter="dissolve">
                                      <p:cBhvr>
                                        <p:cTn id="12" dur="500"/>
                                        <p:tgtEl>
                                          <p:spTgt spid="39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fill="hold" grpId="3" nodeType="clickEffect">
                                  <p:stCondLst>
                                    <p:cond delay="0"/>
                                  </p:stCondLst>
                                  <p:iterate>
                                    <p:tmAbs val="0"/>
                                  </p:iterate>
                                  <p:childTnLst>
                                    <p:set>
                                      <p:cBhvr>
                                        <p:cTn id="16" fill="hold"/>
                                        <p:tgtEl>
                                          <p:spTgt spid="396"/>
                                        </p:tgtEl>
                                        <p:attrNameLst>
                                          <p:attrName>style.visibility</p:attrName>
                                        </p:attrNameLst>
                                      </p:cBhvr>
                                      <p:to>
                                        <p:strVal val="visible"/>
                                      </p:to>
                                    </p:set>
                                    <p:animEffect transition="in" filter="dissolve">
                                      <p:cBhvr>
                                        <p:cTn id="17" dur="500"/>
                                        <p:tgtEl>
                                          <p:spTgt spid="396"/>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fill="hold" grpId="4" nodeType="clickEffect">
                                  <p:stCondLst>
                                    <p:cond delay="0"/>
                                  </p:stCondLst>
                                  <p:iterate>
                                    <p:tmAbs val="0"/>
                                  </p:iterate>
                                  <p:childTnLst>
                                    <p:set>
                                      <p:cBhvr>
                                        <p:cTn id="21" fill="hold"/>
                                        <p:tgtEl>
                                          <p:spTgt spid="397"/>
                                        </p:tgtEl>
                                        <p:attrNameLst>
                                          <p:attrName>style.visibility</p:attrName>
                                        </p:attrNameLst>
                                      </p:cBhvr>
                                      <p:to>
                                        <p:strVal val="visible"/>
                                      </p:to>
                                    </p:set>
                                    <p:animEffect transition="in" filter="dissolve">
                                      <p:cBhvr>
                                        <p:cTn id="22" dur="500"/>
                                        <p:tgtEl>
                                          <p:spTgt spid="397"/>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fill="hold" grpId="5" nodeType="clickEffect">
                                  <p:stCondLst>
                                    <p:cond delay="0"/>
                                  </p:stCondLst>
                                  <p:iterate>
                                    <p:tmAbs val="0"/>
                                  </p:iterate>
                                  <p:childTnLst>
                                    <p:set>
                                      <p:cBhvr>
                                        <p:cTn id="26" fill="hold"/>
                                        <p:tgtEl>
                                          <p:spTgt spid="398"/>
                                        </p:tgtEl>
                                        <p:attrNameLst>
                                          <p:attrName>style.visibility</p:attrName>
                                        </p:attrNameLst>
                                      </p:cBhvr>
                                      <p:to>
                                        <p:strVal val="visible"/>
                                      </p:to>
                                    </p:set>
                                    <p:animEffect transition="in" filter="dissolve">
                                      <p:cBhvr>
                                        <p:cTn id="27" dur="500"/>
                                        <p:tgtEl>
                                          <p:spTgt spid="3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4" grpId="1" animBg="1" advAuto="0"/>
      <p:bldP spid="395" grpId="2" animBg="1" advAuto="0"/>
      <p:bldP spid="396" grpId="3" animBg="1" advAuto="0"/>
      <p:bldP spid="397" grpId="4" animBg="1" advAuto="0"/>
      <p:bldP spid="398" grpId="5" animBg="1" advAuto="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0" name="Numero diapositiva"/>
          <p:cNvSpPr txBox="1">
            <a:spLocks noGrp="1"/>
          </p:cNvSpPr>
          <p:nvPr>
            <p:ph type="sldNum" sz="quarter" idx="2"/>
          </p:nvPr>
        </p:nvSpPr>
        <p:spPr>
          <a:xfrm>
            <a:off x="8159750" y="76200"/>
            <a:ext cx="292100" cy="3429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25</a:t>
            </a:fld>
            <a:endParaRPr/>
          </a:p>
        </p:txBody>
      </p:sp>
      <p:sp>
        <p:nvSpPr>
          <p:cNvPr id="401" name="Soluzioni tampone"/>
          <p:cNvSpPr txBox="1"/>
          <p:nvPr/>
        </p:nvSpPr>
        <p:spPr>
          <a:xfrm>
            <a:off x="1092200" y="95250"/>
            <a:ext cx="7620000" cy="6477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ctr">
              <a:spcBef>
                <a:spcPts val="2100"/>
              </a:spcBef>
              <a:buClr>
                <a:srgbClr val="FF3300"/>
              </a:buClr>
              <a:buFont typeface="Times New Roman"/>
              <a:defRPr sz="3600" b="1">
                <a:solidFill>
                  <a:srgbClr val="FF3300"/>
                </a:solidFill>
                <a:uFill>
                  <a:solidFill>
                    <a:srgbClr val="FF3300"/>
                  </a:solidFill>
                </a:uFill>
              </a:defRPr>
            </a:lvl1pPr>
          </a:lstStyle>
          <a:p>
            <a:r>
              <a:t>Soluzioni tampone</a:t>
            </a:r>
          </a:p>
        </p:txBody>
      </p:sp>
      <p:sp>
        <p:nvSpPr>
          <p:cNvPr id="402" name="Una soluzione tampone manifesta la seguente proprietà:…"/>
          <p:cNvSpPr txBox="1"/>
          <p:nvPr/>
        </p:nvSpPr>
        <p:spPr>
          <a:xfrm>
            <a:off x="939800" y="1047269"/>
            <a:ext cx="7924800" cy="12065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marL="332740" indent="-292100" algn="just">
              <a:spcBef>
                <a:spcPts val="1400"/>
              </a:spcBef>
              <a:buClr>
                <a:srgbClr val="000000"/>
              </a:buClr>
              <a:buFont typeface="Times New Roman"/>
            </a:pPr>
            <a:r>
              <a:t>Una </a:t>
            </a:r>
            <a:r>
              <a:rPr b="1">
                <a:solidFill>
                  <a:srgbClr val="3333CC"/>
                </a:solidFill>
                <a:uFill>
                  <a:solidFill>
                    <a:srgbClr val="3333CC"/>
                  </a:solidFill>
                </a:uFill>
              </a:rPr>
              <a:t>soluzione tampone</a:t>
            </a:r>
            <a:r>
              <a:t> manifesta la </a:t>
            </a:r>
            <a:r>
              <a:rPr b="1">
                <a:solidFill>
                  <a:srgbClr val="3333CC"/>
                </a:solidFill>
                <a:uFill>
                  <a:solidFill>
                    <a:srgbClr val="3333CC"/>
                  </a:solidFill>
                </a:uFill>
              </a:rPr>
              <a:t>seguente proprietà</a:t>
            </a:r>
            <a:r>
              <a:t>:</a:t>
            </a:r>
          </a:p>
          <a:p>
            <a:pPr marL="332740" indent="-292100" algn="just">
              <a:buClr>
                <a:srgbClr val="000000"/>
              </a:buClr>
              <a:buFont typeface="Times New Roman"/>
            </a:pPr>
            <a:r>
              <a:t>	</a:t>
            </a:r>
            <a:r>
              <a:rPr b="1">
                <a:solidFill>
                  <a:srgbClr val="3333CC"/>
                </a:solidFill>
                <a:uFill>
                  <a:solidFill>
                    <a:srgbClr val="3333CC"/>
                  </a:solidFill>
                </a:uFill>
              </a:rPr>
              <a:t>limita le variazioni di pH</a:t>
            </a:r>
            <a:r>
              <a:t> che si dovrebbero osservare </a:t>
            </a:r>
            <a:r>
              <a:rPr b="1">
                <a:solidFill>
                  <a:srgbClr val="3333CC"/>
                </a:solidFill>
                <a:uFill>
                  <a:solidFill>
                    <a:srgbClr val="3333CC"/>
                  </a:solidFill>
                </a:uFill>
              </a:rPr>
              <a:t>dopo aggiunta</a:t>
            </a:r>
            <a:r>
              <a:t> di moderate quantità di </a:t>
            </a:r>
            <a:r>
              <a:rPr b="1">
                <a:solidFill>
                  <a:srgbClr val="3333CC"/>
                </a:solidFill>
                <a:uFill>
                  <a:solidFill>
                    <a:srgbClr val="3333CC"/>
                  </a:solidFill>
                </a:uFill>
              </a:rPr>
              <a:t>acidi </a:t>
            </a:r>
            <a:r>
              <a:t>o</a:t>
            </a:r>
            <a:r>
              <a:rPr b="1">
                <a:solidFill>
                  <a:srgbClr val="3333CC"/>
                </a:solidFill>
                <a:uFill>
                  <a:solidFill>
                    <a:srgbClr val="3333CC"/>
                  </a:solidFill>
                </a:uFill>
              </a:rPr>
              <a:t> basi forti</a:t>
            </a:r>
          </a:p>
        </p:txBody>
      </p:sp>
      <p:sp>
        <p:nvSpPr>
          <p:cNvPr id="403" name="Per il tamponamento a pH molto acidi o molto basici si usano rispettivamente acidi o basi forti"/>
          <p:cNvSpPr txBox="1"/>
          <p:nvPr/>
        </p:nvSpPr>
        <p:spPr>
          <a:xfrm>
            <a:off x="939800" y="2378075"/>
            <a:ext cx="7924800" cy="8382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just">
              <a:spcBef>
                <a:spcPts val="1400"/>
              </a:spcBef>
              <a:buClr>
                <a:srgbClr val="000000"/>
              </a:buClr>
              <a:buFont typeface="Times New Roman"/>
            </a:pPr>
            <a:r>
              <a:t>Per il </a:t>
            </a:r>
            <a:r>
              <a:rPr b="1">
                <a:solidFill>
                  <a:srgbClr val="3333CC"/>
                </a:solidFill>
                <a:uFill>
                  <a:solidFill>
                    <a:srgbClr val="3333CC"/>
                  </a:solidFill>
                </a:uFill>
              </a:rPr>
              <a:t>tamponamento</a:t>
            </a:r>
            <a:r>
              <a:t> a </a:t>
            </a:r>
            <a:r>
              <a:rPr b="1">
                <a:solidFill>
                  <a:srgbClr val="3333CC"/>
                </a:solidFill>
                <a:uFill>
                  <a:solidFill>
                    <a:srgbClr val="3333CC"/>
                  </a:solidFill>
                </a:uFill>
              </a:rPr>
              <a:t>pH molto acidi</a:t>
            </a:r>
            <a:r>
              <a:t> o </a:t>
            </a:r>
            <a:r>
              <a:rPr b="1">
                <a:solidFill>
                  <a:srgbClr val="3333CC"/>
                </a:solidFill>
                <a:uFill>
                  <a:solidFill>
                    <a:srgbClr val="3333CC"/>
                  </a:solidFill>
                </a:uFill>
              </a:rPr>
              <a:t>molto basici</a:t>
            </a:r>
            <a:r>
              <a:t> si usano rispettivamente </a:t>
            </a:r>
            <a:r>
              <a:rPr b="1">
                <a:solidFill>
                  <a:srgbClr val="3333CC"/>
                </a:solidFill>
                <a:uFill>
                  <a:solidFill>
                    <a:srgbClr val="3333CC"/>
                  </a:solidFill>
                </a:uFill>
              </a:rPr>
              <a:t>acidi </a:t>
            </a:r>
            <a:r>
              <a:t>o </a:t>
            </a:r>
            <a:r>
              <a:rPr b="1">
                <a:solidFill>
                  <a:srgbClr val="3333CC"/>
                </a:solidFill>
                <a:uFill>
                  <a:solidFill>
                    <a:srgbClr val="3333CC"/>
                  </a:solidFill>
                </a:uFill>
              </a:rPr>
              <a:t>basi forti</a:t>
            </a:r>
          </a:p>
        </p:txBody>
      </p:sp>
      <p:sp>
        <p:nvSpPr>
          <p:cNvPr id="404" name="Invece si sfruttano le proprietà degli acidi e basi deboli per tamponare a pH non troppo acidi o basici"/>
          <p:cNvSpPr txBox="1"/>
          <p:nvPr/>
        </p:nvSpPr>
        <p:spPr>
          <a:xfrm>
            <a:off x="990600" y="3340580"/>
            <a:ext cx="7924800" cy="838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just">
              <a:spcBef>
                <a:spcPts val="1400"/>
              </a:spcBef>
              <a:buClr>
                <a:srgbClr val="000000"/>
              </a:buClr>
              <a:buFont typeface="Times New Roman"/>
            </a:pPr>
            <a:r>
              <a:t>Invece si sfruttano le proprietà degli</a:t>
            </a:r>
            <a:r>
              <a:rPr b="1">
                <a:solidFill>
                  <a:srgbClr val="3333CC"/>
                </a:solidFill>
                <a:uFill>
                  <a:solidFill>
                    <a:srgbClr val="3333CC"/>
                  </a:solidFill>
                </a:uFill>
              </a:rPr>
              <a:t> acidi e basi deboli</a:t>
            </a:r>
            <a:r>
              <a:t> per</a:t>
            </a:r>
            <a:r>
              <a:rPr b="1">
                <a:solidFill>
                  <a:srgbClr val="3333CC"/>
                </a:solidFill>
                <a:uFill>
                  <a:solidFill>
                    <a:srgbClr val="3333CC"/>
                  </a:solidFill>
                </a:uFill>
              </a:rPr>
              <a:t> tamponare</a:t>
            </a:r>
            <a:r>
              <a:t> </a:t>
            </a:r>
            <a:r>
              <a:rPr b="1">
                <a:solidFill>
                  <a:srgbClr val="3333CC"/>
                </a:solidFill>
                <a:uFill>
                  <a:solidFill>
                    <a:srgbClr val="3333CC"/>
                  </a:solidFill>
                </a:uFill>
              </a:rPr>
              <a:t>a pH non troppo acidi o basici</a:t>
            </a:r>
            <a:r>
              <a:t> </a:t>
            </a:r>
          </a:p>
        </p:txBody>
      </p:sp>
      <p:sp>
        <p:nvSpPr>
          <p:cNvPr id="405" name="In particolare una soluzione tampone contiene nella stessa soluzione una concentrazione simile (paragonabile) di entrambe le specie che formano gli elementi di una coppia coniugata acido base debole"/>
          <p:cNvSpPr txBox="1"/>
          <p:nvPr/>
        </p:nvSpPr>
        <p:spPr>
          <a:xfrm>
            <a:off x="990600" y="4303085"/>
            <a:ext cx="7924800" cy="1574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just">
              <a:spcBef>
                <a:spcPts val="1400"/>
              </a:spcBef>
              <a:buClr>
                <a:srgbClr val="000000"/>
              </a:buClr>
              <a:buFont typeface="Times New Roman"/>
            </a:pPr>
            <a:r>
              <a:t>In particolare una </a:t>
            </a:r>
            <a:r>
              <a:rPr b="1">
                <a:solidFill>
                  <a:srgbClr val="3333CC"/>
                </a:solidFill>
                <a:uFill>
                  <a:solidFill>
                    <a:srgbClr val="3333CC"/>
                  </a:solidFill>
                </a:uFill>
              </a:rPr>
              <a:t>soluzione tampone contiene</a:t>
            </a:r>
            <a:r>
              <a:t> nella stessa soluzione una </a:t>
            </a:r>
            <a:r>
              <a:rPr b="1">
                <a:solidFill>
                  <a:srgbClr val="3333CC"/>
                </a:solidFill>
                <a:uFill>
                  <a:solidFill>
                    <a:srgbClr val="3333CC"/>
                  </a:solidFill>
                </a:uFill>
              </a:rPr>
              <a:t>concentrazione simile</a:t>
            </a:r>
            <a:r>
              <a:t> (</a:t>
            </a:r>
            <a:r>
              <a:rPr b="1" i="1">
                <a:solidFill>
                  <a:srgbClr val="3333CC"/>
                </a:solidFill>
                <a:uFill>
                  <a:solidFill>
                    <a:srgbClr val="3333CC"/>
                  </a:solidFill>
                </a:uFill>
              </a:rPr>
              <a:t>paragonabile</a:t>
            </a:r>
            <a:r>
              <a:t>) di entrambe le specie che formano gli elementi di una </a:t>
            </a:r>
            <a:r>
              <a:rPr b="1">
                <a:solidFill>
                  <a:srgbClr val="3333CC"/>
                </a:solidFill>
                <a:uFill>
                  <a:solidFill>
                    <a:srgbClr val="3333CC"/>
                  </a:solidFill>
                </a:uFill>
              </a:rPr>
              <a:t>coppia coniugata acido base debole</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9" presetClass="entr" fill="hold" grpId="1" nodeType="clickEffect">
                                  <p:stCondLst>
                                    <p:cond delay="0"/>
                                  </p:stCondLst>
                                  <p:iterate>
                                    <p:tmAbs val="0"/>
                                  </p:iterate>
                                  <p:childTnLst>
                                    <p:set>
                                      <p:cBhvr>
                                        <p:cTn id="6" fill="hold"/>
                                        <p:tgtEl>
                                          <p:spTgt spid="402"/>
                                        </p:tgtEl>
                                        <p:attrNameLst>
                                          <p:attrName>style.visibility</p:attrName>
                                        </p:attrNameLst>
                                      </p:cBhvr>
                                      <p:to>
                                        <p:strVal val="visible"/>
                                      </p:to>
                                    </p:set>
                                    <p:animEffect transition="in" filter="dissolve">
                                      <p:cBhvr>
                                        <p:cTn id="7" dur="500"/>
                                        <p:tgtEl>
                                          <p:spTgt spid="40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fill="hold" grpId="2" nodeType="clickEffect">
                                  <p:stCondLst>
                                    <p:cond delay="0"/>
                                  </p:stCondLst>
                                  <p:iterate>
                                    <p:tmAbs val="0"/>
                                  </p:iterate>
                                  <p:childTnLst>
                                    <p:set>
                                      <p:cBhvr>
                                        <p:cTn id="11" fill="hold"/>
                                        <p:tgtEl>
                                          <p:spTgt spid="403"/>
                                        </p:tgtEl>
                                        <p:attrNameLst>
                                          <p:attrName>style.visibility</p:attrName>
                                        </p:attrNameLst>
                                      </p:cBhvr>
                                      <p:to>
                                        <p:strVal val="visible"/>
                                      </p:to>
                                    </p:set>
                                    <p:animEffect transition="in" filter="dissolve">
                                      <p:cBhvr>
                                        <p:cTn id="12" dur="500"/>
                                        <p:tgtEl>
                                          <p:spTgt spid="40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fill="hold" grpId="3" nodeType="clickEffect">
                                  <p:stCondLst>
                                    <p:cond delay="0"/>
                                  </p:stCondLst>
                                  <p:iterate>
                                    <p:tmAbs val="0"/>
                                  </p:iterate>
                                  <p:childTnLst>
                                    <p:set>
                                      <p:cBhvr>
                                        <p:cTn id="16" fill="hold"/>
                                        <p:tgtEl>
                                          <p:spTgt spid="404"/>
                                        </p:tgtEl>
                                        <p:attrNameLst>
                                          <p:attrName>style.visibility</p:attrName>
                                        </p:attrNameLst>
                                      </p:cBhvr>
                                      <p:to>
                                        <p:strVal val="visible"/>
                                      </p:to>
                                    </p:set>
                                    <p:animEffect transition="in" filter="dissolve">
                                      <p:cBhvr>
                                        <p:cTn id="17" dur="500"/>
                                        <p:tgtEl>
                                          <p:spTgt spid="40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fill="hold" grpId="4" nodeType="clickEffect">
                                  <p:stCondLst>
                                    <p:cond delay="0"/>
                                  </p:stCondLst>
                                  <p:iterate>
                                    <p:tmAbs val="0"/>
                                  </p:iterate>
                                  <p:childTnLst>
                                    <p:set>
                                      <p:cBhvr>
                                        <p:cTn id="21" fill="hold"/>
                                        <p:tgtEl>
                                          <p:spTgt spid="405"/>
                                        </p:tgtEl>
                                        <p:attrNameLst>
                                          <p:attrName>style.visibility</p:attrName>
                                        </p:attrNameLst>
                                      </p:cBhvr>
                                      <p:to>
                                        <p:strVal val="visible"/>
                                      </p:to>
                                    </p:set>
                                    <p:animEffect transition="in" filter="dissolve">
                                      <p:cBhvr>
                                        <p:cTn id="22" dur="500"/>
                                        <p:tgtEl>
                                          <p:spTgt spid="4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2" grpId="1" animBg="1" advAuto="0"/>
      <p:bldP spid="403" grpId="2" animBg="1" advAuto="0"/>
      <p:bldP spid="404" grpId="3" animBg="1" advAuto="0"/>
      <p:bldP spid="405" grpId="4" animBg="1" advAuto="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 name="Numero diapositiva"/>
          <p:cNvSpPr txBox="1">
            <a:spLocks noGrp="1"/>
          </p:cNvSpPr>
          <p:nvPr>
            <p:ph type="sldNum" sz="quarter" idx="2"/>
          </p:nvPr>
        </p:nvSpPr>
        <p:spPr>
          <a:xfrm>
            <a:off x="8159750" y="-2717800"/>
            <a:ext cx="292100" cy="3429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26</a:t>
            </a:fld>
            <a:endParaRPr/>
          </a:p>
        </p:txBody>
      </p:sp>
      <p:sp>
        <p:nvSpPr>
          <p:cNvPr id="408" name="Il funzionamento del sistema tampone si basa sul ruolo della coppia coniugata acido/base debole, schematicamente indicata come HA/A–"/>
          <p:cNvSpPr txBox="1"/>
          <p:nvPr/>
        </p:nvSpPr>
        <p:spPr>
          <a:xfrm>
            <a:off x="990600" y="1493026"/>
            <a:ext cx="7924800" cy="12065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just">
              <a:spcBef>
                <a:spcPts val="1400"/>
              </a:spcBef>
              <a:buClr>
                <a:srgbClr val="000000"/>
              </a:buClr>
              <a:buFont typeface="Times New Roman"/>
            </a:pPr>
            <a:r>
              <a:t>Il funzionamento del </a:t>
            </a:r>
            <a:r>
              <a:rPr b="1">
                <a:solidFill>
                  <a:srgbClr val="3333CC"/>
                </a:solidFill>
                <a:uFill>
                  <a:solidFill>
                    <a:srgbClr val="3333CC"/>
                  </a:solidFill>
                </a:uFill>
              </a:rPr>
              <a:t>sistema tampone </a:t>
            </a:r>
            <a:r>
              <a:t>si basa sul ruolo della </a:t>
            </a:r>
            <a:r>
              <a:rPr b="1">
                <a:solidFill>
                  <a:srgbClr val="3333CC"/>
                </a:solidFill>
                <a:uFill>
                  <a:solidFill>
                    <a:srgbClr val="3333CC"/>
                  </a:solidFill>
                </a:uFill>
              </a:rPr>
              <a:t>coppia coniugata acido/base debole</a:t>
            </a:r>
            <a:r>
              <a:t>, schematicamente indicata come </a:t>
            </a:r>
            <a:r>
              <a:rPr b="1">
                <a:solidFill>
                  <a:srgbClr val="3333CC"/>
                </a:solidFill>
                <a:uFill>
                  <a:solidFill>
                    <a:srgbClr val="3333CC"/>
                  </a:solidFill>
                </a:uFill>
              </a:rPr>
              <a:t>HA/A</a:t>
            </a:r>
            <a:r>
              <a:rPr b="1" baseline="29999">
                <a:solidFill>
                  <a:srgbClr val="3333CC"/>
                </a:solidFill>
                <a:uFill>
                  <a:solidFill>
                    <a:srgbClr val="3333CC"/>
                  </a:solidFill>
                </a:uFill>
              </a:rPr>
              <a:t>–</a:t>
            </a:r>
          </a:p>
        </p:txBody>
      </p:sp>
      <p:sp>
        <p:nvSpPr>
          <p:cNvPr id="409" name="Meccanismo di funzionamento…"/>
          <p:cNvSpPr txBox="1"/>
          <p:nvPr/>
        </p:nvSpPr>
        <p:spPr>
          <a:xfrm>
            <a:off x="1143000" y="229005"/>
            <a:ext cx="7620000" cy="11303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ctr">
              <a:spcBef>
                <a:spcPts val="1800"/>
              </a:spcBef>
              <a:buClr>
                <a:srgbClr val="3333CC"/>
              </a:buClr>
              <a:buFont typeface="Times New Roman"/>
              <a:defRPr sz="3000" b="1">
                <a:solidFill>
                  <a:srgbClr val="3333CC"/>
                </a:solidFill>
                <a:uFill>
                  <a:solidFill>
                    <a:srgbClr val="3333CC"/>
                  </a:solidFill>
                </a:uFill>
              </a:defRPr>
            </a:pPr>
            <a:r>
              <a:t>Meccanismo di funzionamento</a:t>
            </a:r>
          </a:p>
          <a:p>
            <a:pPr algn="ctr">
              <a:buClr>
                <a:srgbClr val="3333CC"/>
              </a:buClr>
              <a:buFont typeface="Times New Roman"/>
            </a:pPr>
            <a:r>
              <a:rPr sz="3000" b="1">
                <a:solidFill>
                  <a:srgbClr val="3333CC"/>
                </a:solidFill>
                <a:uFill>
                  <a:solidFill>
                    <a:srgbClr val="3333CC"/>
                  </a:solidFill>
                </a:uFill>
              </a:rPr>
              <a:t>del sistema tampone</a:t>
            </a:r>
            <a:r>
              <a:rPr sz="3600" b="1">
                <a:solidFill>
                  <a:srgbClr val="FF3300"/>
                </a:solidFill>
                <a:uFill>
                  <a:solidFill>
                    <a:srgbClr val="FF3300"/>
                  </a:solidFill>
                </a:uFill>
              </a:rPr>
              <a:t> </a:t>
            </a:r>
          </a:p>
        </p:txBody>
      </p:sp>
      <p:sp>
        <p:nvSpPr>
          <p:cNvPr id="410" name="In particolare HA tampona gli ioni OH– provenienti dalla dissociazione di una base forte (ad esempio NaOH)…"/>
          <p:cNvSpPr txBox="1"/>
          <p:nvPr/>
        </p:nvSpPr>
        <p:spPr>
          <a:xfrm>
            <a:off x="990600" y="2833248"/>
            <a:ext cx="7924800" cy="1346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just">
              <a:spcBef>
                <a:spcPts val="1400"/>
              </a:spcBef>
              <a:buClr>
                <a:srgbClr val="000000"/>
              </a:buClr>
              <a:buFont typeface="Times New Roman"/>
            </a:pPr>
            <a:r>
              <a:t>In particolare </a:t>
            </a:r>
            <a:r>
              <a:rPr b="1">
                <a:solidFill>
                  <a:srgbClr val="3333CC"/>
                </a:solidFill>
                <a:uFill>
                  <a:solidFill>
                    <a:srgbClr val="3333CC"/>
                  </a:solidFill>
                </a:uFill>
              </a:rPr>
              <a:t>HA tampona</a:t>
            </a:r>
            <a:r>
              <a:t> gli ioni </a:t>
            </a:r>
            <a:r>
              <a:rPr b="1">
                <a:solidFill>
                  <a:srgbClr val="009900"/>
                </a:solidFill>
                <a:uFill>
                  <a:solidFill>
                    <a:srgbClr val="009900"/>
                  </a:solidFill>
                </a:uFill>
              </a:rPr>
              <a:t>OH</a:t>
            </a:r>
            <a:r>
              <a:rPr b="1" baseline="29999">
                <a:solidFill>
                  <a:srgbClr val="009900"/>
                </a:solidFill>
                <a:uFill>
                  <a:solidFill>
                    <a:srgbClr val="009900"/>
                  </a:solidFill>
                </a:uFill>
              </a:rPr>
              <a:t>–</a:t>
            </a:r>
            <a:r>
              <a:t> provenienti dalla dissociazione </a:t>
            </a:r>
            <a:r>
              <a:rPr b="1">
                <a:solidFill>
                  <a:srgbClr val="3333CC"/>
                </a:solidFill>
                <a:uFill>
                  <a:solidFill>
                    <a:srgbClr val="3333CC"/>
                  </a:solidFill>
                </a:uFill>
              </a:rPr>
              <a:t>di una base forte</a:t>
            </a:r>
            <a:r>
              <a:t> (ad esempio </a:t>
            </a:r>
            <a:r>
              <a:rPr b="1">
                <a:solidFill>
                  <a:srgbClr val="3333CC"/>
                </a:solidFill>
                <a:uFill>
                  <a:solidFill>
                    <a:srgbClr val="3333CC"/>
                  </a:solidFill>
                </a:uFill>
              </a:rPr>
              <a:t>NaOH</a:t>
            </a:r>
            <a:r>
              <a:t>)</a:t>
            </a:r>
          </a:p>
          <a:p>
            <a:pPr algn="ctr">
              <a:spcBef>
                <a:spcPts val="500"/>
              </a:spcBef>
              <a:buClr>
                <a:srgbClr val="3333CC"/>
              </a:buClr>
              <a:buFont typeface="Times New Roman"/>
            </a:pPr>
            <a:r>
              <a:rPr b="1">
                <a:solidFill>
                  <a:srgbClr val="3333CC"/>
                </a:solidFill>
                <a:uFill>
                  <a:solidFill>
                    <a:srgbClr val="3333CC"/>
                  </a:solidFill>
                </a:uFill>
              </a:rPr>
              <a:t>HA  +  </a:t>
            </a:r>
            <a:r>
              <a:rPr b="1">
                <a:solidFill>
                  <a:srgbClr val="009900"/>
                </a:solidFill>
                <a:uFill>
                  <a:solidFill>
                    <a:srgbClr val="009900"/>
                  </a:solidFill>
                </a:uFill>
              </a:rPr>
              <a:t>OH</a:t>
            </a:r>
            <a:r>
              <a:rPr b="1" baseline="29999">
                <a:solidFill>
                  <a:srgbClr val="009900"/>
                </a:solidFill>
                <a:uFill>
                  <a:solidFill>
                    <a:srgbClr val="009900"/>
                  </a:solidFill>
                </a:uFill>
              </a:rPr>
              <a:t>–</a:t>
            </a:r>
            <a:r>
              <a:rPr b="1">
                <a:solidFill>
                  <a:srgbClr val="3333CC"/>
                </a:solidFill>
                <a:uFill>
                  <a:solidFill>
                    <a:srgbClr val="3333CC"/>
                  </a:solidFill>
                </a:uFill>
              </a:rPr>
              <a:t>  </a:t>
            </a:r>
            <a:r>
              <a:rPr>
                <a:solidFill>
                  <a:srgbClr val="3333CC"/>
                </a:solidFill>
                <a:uFill>
                  <a:solidFill>
                    <a:srgbClr val="3333CC"/>
                  </a:solidFill>
                </a:uFill>
                <a:latin typeface="Symbol"/>
                <a:ea typeface="Symbol"/>
                <a:cs typeface="Symbol"/>
                <a:sym typeface="Symbol"/>
              </a:rPr>
              <a:t>®</a:t>
            </a:r>
            <a:r>
              <a:rPr b="1">
                <a:solidFill>
                  <a:srgbClr val="3333CC"/>
                </a:solidFill>
                <a:uFill>
                  <a:solidFill>
                    <a:srgbClr val="3333CC"/>
                  </a:solidFill>
                </a:uFill>
              </a:rPr>
              <a:t>  A</a:t>
            </a:r>
            <a:r>
              <a:rPr b="1" baseline="29999">
                <a:solidFill>
                  <a:srgbClr val="3333CC"/>
                </a:solidFill>
                <a:uFill>
                  <a:solidFill>
                    <a:srgbClr val="3333CC"/>
                  </a:solidFill>
                </a:uFill>
              </a:rPr>
              <a:t>–</a:t>
            </a:r>
            <a:r>
              <a:rPr b="1">
                <a:solidFill>
                  <a:srgbClr val="3333CC"/>
                </a:solidFill>
                <a:uFill>
                  <a:solidFill>
                    <a:srgbClr val="3333CC"/>
                  </a:solidFill>
                </a:uFill>
              </a:rPr>
              <a:t>  +  H</a:t>
            </a:r>
            <a:r>
              <a:rPr b="1" baseline="-25000">
                <a:solidFill>
                  <a:srgbClr val="3333CC"/>
                </a:solidFill>
                <a:uFill>
                  <a:solidFill>
                    <a:srgbClr val="3333CC"/>
                  </a:solidFill>
                </a:uFill>
              </a:rPr>
              <a:t>2</a:t>
            </a:r>
            <a:r>
              <a:rPr b="1">
                <a:solidFill>
                  <a:srgbClr val="3333CC"/>
                </a:solidFill>
                <a:uFill>
                  <a:solidFill>
                    <a:srgbClr val="3333CC"/>
                  </a:solidFill>
                </a:uFill>
              </a:rPr>
              <a:t>O</a:t>
            </a:r>
          </a:p>
        </p:txBody>
      </p:sp>
      <p:sp>
        <p:nvSpPr>
          <p:cNvPr id="411" name="Viceversa A– tampona gli ioni H+ provenienti dalla dissociazione di un acido forte (ad esempio HCl)…"/>
          <p:cNvSpPr txBox="1"/>
          <p:nvPr/>
        </p:nvSpPr>
        <p:spPr>
          <a:xfrm>
            <a:off x="990600" y="4531990"/>
            <a:ext cx="7924800" cy="1295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just">
              <a:spcBef>
                <a:spcPts val="1400"/>
              </a:spcBef>
              <a:buClr>
                <a:srgbClr val="000000"/>
              </a:buClr>
              <a:buFont typeface="Times New Roman"/>
            </a:pPr>
            <a:r>
              <a:t>Viceversa </a:t>
            </a:r>
            <a:r>
              <a:rPr b="1">
                <a:solidFill>
                  <a:srgbClr val="3333CC"/>
                </a:solidFill>
                <a:uFill>
                  <a:solidFill>
                    <a:srgbClr val="3333CC"/>
                  </a:solidFill>
                </a:uFill>
              </a:rPr>
              <a:t>A</a:t>
            </a:r>
            <a:r>
              <a:rPr b="1" baseline="29999">
                <a:solidFill>
                  <a:srgbClr val="3333CC"/>
                </a:solidFill>
                <a:uFill>
                  <a:solidFill>
                    <a:srgbClr val="3333CC"/>
                  </a:solidFill>
                </a:uFill>
              </a:rPr>
              <a:t>–</a:t>
            </a:r>
            <a:r>
              <a:rPr b="1">
                <a:solidFill>
                  <a:srgbClr val="3333CC"/>
                </a:solidFill>
                <a:uFill>
                  <a:solidFill>
                    <a:srgbClr val="3333CC"/>
                  </a:solidFill>
                </a:uFill>
              </a:rPr>
              <a:t> tampona</a:t>
            </a:r>
            <a:r>
              <a:t> gli ioni </a:t>
            </a:r>
            <a:r>
              <a:rPr b="1">
                <a:solidFill>
                  <a:srgbClr val="FF3300"/>
                </a:solidFill>
                <a:uFill>
                  <a:solidFill>
                    <a:srgbClr val="FF3300"/>
                  </a:solidFill>
                </a:uFill>
              </a:rPr>
              <a:t>H</a:t>
            </a:r>
            <a:r>
              <a:rPr b="1" baseline="29999">
                <a:solidFill>
                  <a:srgbClr val="FF3300"/>
                </a:solidFill>
                <a:uFill>
                  <a:solidFill>
                    <a:srgbClr val="FF3300"/>
                  </a:solidFill>
                </a:uFill>
              </a:rPr>
              <a:t>+</a:t>
            </a:r>
            <a:r>
              <a:t> provenienti dalla dissociazione </a:t>
            </a:r>
            <a:r>
              <a:rPr b="1">
                <a:solidFill>
                  <a:srgbClr val="3333CC"/>
                </a:solidFill>
                <a:uFill>
                  <a:solidFill>
                    <a:srgbClr val="3333CC"/>
                  </a:solidFill>
                </a:uFill>
              </a:rPr>
              <a:t>di un acido forte</a:t>
            </a:r>
            <a:r>
              <a:t> (ad esempio </a:t>
            </a:r>
            <a:r>
              <a:rPr b="1">
                <a:solidFill>
                  <a:srgbClr val="3333CC"/>
                </a:solidFill>
                <a:uFill>
                  <a:solidFill>
                    <a:srgbClr val="3333CC"/>
                  </a:solidFill>
                </a:uFill>
              </a:rPr>
              <a:t>HCl</a:t>
            </a:r>
            <a:r>
              <a:t>)</a:t>
            </a:r>
          </a:p>
          <a:p>
            <a:pPr algn="ctr">
              <a:spcBef>
                <a:spcPts val="500"/>
              </a:spcBef>
              <a:buClr>
                <a:srgbClr val="3333CC"/>
              </a:buClr>
              <a:buFont typeface="Times New Roman"/>
            </a:pPr>
            <a:r>
              <a:rPr b="1">
                <a:solidFill>
                  <a:srgbClr val="3333CC"/>
                </a:solidFill>
                <a:uFill>
                  <a:solidFill>
                    <a:srgbClr val="3333CC"/>
                  </a:solidFill>
                </a:uFill>
              </a:rPr>
              <a:t>A</a:t>
            </a:r>
            <a:r>
              <a:rPr b="1" baseline="29999">
                <a:solidFill>
                  <a:srgbClr val="3333CC"/>
                </a:solidFill>
                <a:uFill>
                  <a:solidFill>
                    <a:srgbClr val="3333CC"/>
                  </a:solidFill>
                </a:uFill>
              </a:rPr>
              <a:t>–</a:t>
            </a:r>
            <a:r>
              <a:rPr b="1">
                <a:solidFill>
                  <a:srgbClr val="3333CC"/>
                </a:solidFill>
                <a:uFill>
                  <a:solidFill>
                    <a:srgbClr val="3333CC"/>
                  </a:solidFill>
                </a:uFill>
              </a:rPr>
              <a:t> +  </a:t>
            </a:r>
            <a:r>
              <a:rPr b="1">
                <a:solidFill>
                  <a:srgbClr val="FF3300"/>
                </a:solidFill>
                <a:uFill>
                  <a:solidFill>
                    <a:srgbClr val="FF3300"/>
                  </a:solidFill>
                </a:uFill>
              </a:rPr>
              <a:t>H</a:t>
            </a:r>
            <a:r>
              <a:rPr b="1" baseline="29999">
                <a:solidFill>
                  <a:srgbClr val="FF3300"/>
                </a:solidFill>
                <a:uFill>
                  <a:solidFill>
                    <a:srgbClr val="FF3300"/>
                  </a:solidFill>
                </a:uFill>
              </a:rPr>
              <a:t>+</a:t>
            </a:r>
            <a:r>
              <a:rPr b="1">
                <a:solidFill>
                  <a:srgbClr val="3333CC"/>
                </a:solidFill>
                <a:uFill>
                  <a:solidFill>
                    <a:srgbClr val="3333CC"/>
                  </a:solidFill>
                </a:uFill>
              </a:rPr>
              <a:t> </a:t>
            </a:r>
            <a:r>
              <a:rPr>
                <a:solidFill>
                  <a:srgbClr val="3333CC"/>
                </a:solidFill>
                <a:uFill>
                  <a:solidFill>
                    <a:srgbClr val="3333CC"/>
                  </a:solidFill>
                </a:uFill>
                <a:latin typeface="Symbol"/>
                <a:ea typeface="Symbol"/>
                <a:cs typeface="Symbol"/>
                <a:sym typeface="Symbol"/>
              </a:rPr>
              <a:t>®</a:t>
            </a:r>
            <a:r>
              <a:rPr b="1">
                <a:solidFill>
                  <a:srgbClr val="3333CC"/>
                </a:solidFill>
                <a:uFill>
                  <a:solidFill>
                    <a:srgbClr val="3333CC"/>
                  </a:solidFill>
                </a:uFill>
              </a:rPr>
              <a:t>  HA</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9" presetClass="entr" fill="hold" grpId="1" nodeType="clickEffect">
                                  <p:stCondLst>
                                    <p:cond delay="0"/>
                                  </p:stCondLst>
                                  <p:iterate>
                                    <p:tmAbs val="0"/>
                                  </p:iterate>
                                  <p:childTnLst>
                                    <p:set>
                                      <p:cBhvr>
                                        <p:cTn id="6" fill="hold"/>
                                        <p:tgtEl>
                                          <p:spTgt spid="408"/>
                                        </p:tgtEl>
                                        <p:attrNameLst>
                                          <p:attrName>style.visibility</p:attrName>
                                        </p:attrNameLst>
                                      </p:cBhvr>
                                      <p:to>
                                        <p:strVal val="visible"/>
                                      </p:to>
                                    </p:set>
                                    <p:animEffect transition="in" filter="dissolve">
                                      <p:cBhvr>
                                        <p:cTn id="7" dur="500"/>
                                        <p:tgtEl>
                                          <p:spTgt spid="40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fill="hold" grpId="2" nodeType="clickEffect">
                                  <p:stCondLst>
                                    <p:cond delay="0"/>
                                  </p:stCondLst>
                                  <p:iterate>
                                    <p:tmAbs val="0"/>
                                  </p:iterate>
                                  <p:childTnLst>
                                    <p:set>
                                      <p:cBhvr>
                                        <p:cTn id="11" fill="hold"/>
                                        <p:tgtEl>
                                          <p:spTgt spid="410"/>
                                        </p:tgtEl>
                                        <p:attrNameLst>
                                          <p:attrName>style.visibility</p:attrName>
                                        </p:attrNameLst>
                                      </p:cBhvr>
                                      <p:to>
                                        <p:strVal val="visible"/>
                                      </p:to>
                                    </p:set>
                                    <p:animEffect transition="in" filter="dissolve">
                                      <p:cBhvr>
                                        <p:cTn id="12" dur="1000"/>
                                        <p:tgtEl>
                                          <p:spTgt spid="41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fill="hold" grpId="3" nodeType="clickEffect">
                                  <p:stCondLst>
                                    <p:cond delay="0"/>
                                  </p:stCondLst>
                                  <p:iterate>
                                    <p:tmAbs val="0"/>
                                  </p:iterate>
                                  <p:childTnLst>
                                    <p:set>
                                      <p:cBhvr>
                                        <p:cTn id="16" fill="hold"/>
                                        <p:tgtEl>
                                          <p:spTgt spid="411"/>
                                        </p:tgtEl>
                                        <p:attrNameLst>
                                          <p:attrName>style.visibility</p:attrName>
                                        </p:attrNameLst>
                                      </p:cBhvr>
                                      <p:to>
                                        <p:strVal val="visible"/>
                                      </p:to>
                                    </p:set>
                                    <p:animEffect transition="in" filter="dissolve">
                                      <p:cBhvr>
                                        <p:cTn id="17" dur="500"/>
                                        <p:tgtEl>
                                          <p:spTgt spid="4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8" grpId="1" animBg="1" advAuto="0"/>
      <p:bldP spid="410" grpId="2" animBg="1" advAuto="0"/>
      <p:bldP spid="411" grpId="3" animBg="1" advAuto="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 name="Numero diapositiva"/>
          <p:cNvSpPr txBox="1">
            <a:spLocks noGrp="1"/>
          </p:cNvSpPr>
          <p:nvPr>
            <p:ph type="sldNum" sz="quarter" idx="2"/>
          </p:nvPr>
        </p:nvSpPr>
        <p:spPr>
          <a:xfrm>
            <a:off x="8159750" y="76200"/>
            <a:ext cx="292100" cy="3429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27</a:t>
            </a:fld>
            <a:endParaRPr/>
          </a:p>
        </p:txBody>
      </p:sp>
      <p:sp>
        <p:nvSpPr>
          <p:cNvPr id="414" name="Quindi nel sistema tampone il pH viene mantenuto pressoché  costante grazie alla mobilità dell’equilibrio della coppia coniugata HA/A– perturbato dagli ioni OH– e H+"/>
          <p:cNvSpPr txBox="1"/>
          <p:nvPr/>
        </p:nvSpPr>
        <p:spPr>
          <a:xfrm>
            <a:off x="990600" y="311616"/>
            <a:ext cx="7924800" cy="12065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just">
              <a:spcBef>
                <a:spcPts val="1400"/>
              </a:spcBef>
              <a:buClr>
                <a:srgbClr val="000000"/>
              </a:buClr>
              <a:buFont typeface="Times New Roman"/>
            </a:pPr>
            <a:r>
              <a:t>Quindi nel sistema tampone il </a:t>
            </a:r>
            <a:r>
              <a:rPr b="1">
                <a:solidFill>
                  <a:srgbClr val="3333CC"/>
                </a:solidFill>
                <a:uFill>
                  <a:solidFill>
                    <a:srgbClr val="3333CC"/>
                  </a:solidFill>
                </a:uFill>
              </a:rPr>
              <a:t>pH</a:t>
            </a:r>
            <a:r>
              <a:t> viene mantenuto pressoché  </a:t>
            </a:r>
            <a:r>
              <a:rPr b="1">
                <a:solidFill>
                  <a:srgbClr val="3333CC"/>
                </a:solidFill>
                <a:uFill>
                  <a:solidFill>
                    <a:srgbClr val="3333CC"/>
                  </a:solidFill>
                </a:uFill>
              </a:rPr>
              <a:t>costante</a:t>
            </a:r>
            <a:r>
              <a:t> grazie alla </a:t>
            </a:r>
            <a:r>
              <a:rPr b="1">
                <a:solidFill>
                  <a:srgbClr val="3333CC"/>
                </a:solidFill>
                <a:uFill>
                  <a:solidFill>
                    <a:srgbClr val="3333CC"/>
                  </a:solidFill>
                </a:uFill>
              </a:rPr>
              <a:t>mobilità dell’equilibrio</a:t>
            </a:r>
            <a:r>
              <a:t> della coppia coniugata </a:t>
            </a:r>
            <a:r>
              <a:rPr b="1">
                <a:solidFill>
                  <a:srgbClr val="3333CC"/>
                </a:solidFill>
                <a:uFill>
                  <a:solidFill>
                    <a:srgbClr val="3333CC"/>
                  </a:solidFill>
                </a:uFill>
              </a:rPr>
              <a:t>HA/A</a:t>
            </a:r>
            <a:r>
              <a:rPr b="1" baseline="29999">
                <a:solidFill>
                  <a:srgbClr val="3333CC"/>
                </a:solidFill>
                <a:uFill>
                  <a:solidFill>
                    <a:srgbClr val="3333CC"/>
                  </a:solidFill>
                </a:uFill>
              </a:rPr>
              <a:t>–</a:t>
            </a:r>
            <a:r>
              <a:t> perturbato dagli ioni </a:t>
            </a:r>
            <a:r>
              <a:rPr b="1">
                <a:solidFill>
                  <a:srgbClr val="009900"/>
                </a:solidFill>
                <a:uFill>
                  <a:solidFill>
                    <a:srgbClr val="009900"/>
                  </a:solidFill>
                </a:uFill>
              </a:rPr>
              <a:t>OH</a:t>
            </a:r>
            <a:r>
              <a:rPr b="1" baseline="29999">
                <a:solidFill>
                  <a:srgbClr val="009900"/>
                </a:solidFill>
                <a:uFill>
                  <a:solidFill>
                    <a:srgbClr val="009900"/>
                  </a:solidFill>
                </a:uFill>
              </a:rPr>
              <a:t>–</a:t>
            </a:r>
            <a:r>
              <a:t> e </a:t>
            </a:r>
            <a:r>
              <a:rPr b="1">
                <a:solidFill>
                  <a:srgbClr val="FF3300"/>
                </a:solidFill>
                <a:uFill>
                  <a:solidFill>
                    <a:srgbClr val="FF3300"/>
                  </a:solidFill>
                </a:uFill>
              </a:rPr>
              <a:t>H</a:t>
            </a:r>
            <a:r>
              <a:rPr b="1" baseline="29999">
                <a:solidFill>
                  <a:srgbClr val="FF3300"/>
                </a:solidFill>
                <a:uFill>
                  <a:solidFill>
                    <a:srgbClr val="FF3300"/>
                  </a:solidFill>
                </a:uFill>
              </a:rPr>
              <a:t>+</a:t>
            </a:r>
            <a:r>
              <a:t> </a:t>
            </a:r>
          </a:p>
        </p:txBody>
      </p:sp>
      <p:grpSp>
        <p:nvGrpSpPr>
          <p:cNvPr id="418" name="Raggruppa"/>
          <p:cNvGrpSpPr/>
          <p:nvPr/>
        </p:nvGrpSpPr>
        <p:grpSpPr>
          <a:xfrm>
            <a:off x="5727700" y="1894193"/>
            <a:ext cx="1676401" cy="1422401"/>
            <a:chOff x="0" y="0"/>
            <a:chExt cx="1676400" cy="1422400"/>
          </a:xfrm>
        </p:grpSpPr>
        <p:sp>
          <p:nvSpPr>
            <p:cNvPr id="415" name="Ovale"/>
            <p:cNvSpPr/>
            <p:nvPr/>
          </p:nvSpPr>
          <p:spPr>
            <a:xfrm>
              <a:off x="0" y="0"/>
              <a:ext cx="725657" cy="533400"/>
            </a:xfrm>
            <a:prstGeom prst="ellipse">
              <a:avLst/>
            </a:prstGeom>
            <a:noFill/>
            <a:ln w="25400" cap="flat">
              <a:solidFill>
                <a:srgbClr val="FF0000"/>
              </a:solidFill>
              <a:prstDash val="sysDot"/>
              <a:round/>
            </a:ln>
            <a:effectLst/>
          </p:spPr>
          <p:txBody>
            <a:bodyPr wrap="square" lIns="50800" tIns="50800" rIns="50800" bIns="50800" numCol="1" anchor="ctr">
              <a:noAutofit/>
            </a:bodyPr>
            <a:lstStyle/>
            <a:p>
              <a:endParaRPr/>
            </a:p>
          </p:txBody>
        </p:sp>
        <p:sp>
          <p:nvSpPr>
            <p:cNvPr id="416" name="H+"/>
            <p:cNvSpPr txBox="1"/>
            <p:nvPr/>
          </p:nvSpPr>
          <p:spPr>
            <a:xfrm>
              <a:off x="1017934" y="381000"/>
              <a:ext cx="658467" cy="104140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noAutofit/>
            </a:bodyPr>
            <a:lstStyle/>
            <a:p>
              <a:pPr>
                <a:buClr>
                  <a:srgbClr val="FF3300"/>
                </a:buClr>
                <a:buFont typeface="Times New Roman"/>
              </a:pPr>
              <a:r>
                <a:rPr sz="3000" b="1">
                  <a:solidFill>
                    <a:srgbClr val="FF3300"/>
                  </a:solidFill>
                  <a:uFill>
                    <a:solidFill>
                      <a:srgbClr val="FF3300"/>
                    </a:solidFill>
                  </a:uFill>
                </a:rPr>
                <a:t>H</a:t>
              </a:r>
              <a:r>
                <a:rPr sz="3000" b="1" baseline="29999">
                  <a:solidFill>
                    <a:srgbClr val="FF3300"/>
                  </a:solidFill>
                  <a:uFill>
                    <a:solidFill>
                      <a:srgbClr val="FF3300"/>
                    </a:solidFill>
                  </a:uFill>
                </a:rPr>
                <a:t>+</a:t>
              </a:r>
            </a:p>
          </p:txBody>
        </p:sp>
        <p:sp>
          <p:nvSpPr>
            <p:cNvPr id="417" name="Linea"/>
            <p:cNvSpPr/>
            <p:nvPr/>
          </p:nvSpPr>
          <p:spPr>
            <a:xfrm>
              <a:off x="658465" y="444500"/>
              <a:ext cx="403143" cy="152402"/>
            </a:xfrm>
            <a:prstGeom prst="line">
              <a:avLst/>
            </a:prstGeom>
            <a:noFill/>
            <a:ln w="25400" cap="flat">
              <a:solidFill>
                <a:srgbClr val="FF0000"/>
              </a:solidFill>
              <a:prstDash val="solid"/>
              <a:round/>
              <a:tailEnd type="triangle"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grpSp>
      <p:grpSp>
        <p:nvGrpSpPr>
          <p:cNvPr id="422" name="Raggruppa"/>
          <p:cNvGrpSpPr/>
          <p:nvPr/>
        </p:nvGrpSpPr>
        <p:grpSpPr>
          <a:xfrm>
            <a:off x="2286000" y="1894193"/>
            <a:ext cx="1930400" cy="1651001"/>
            <a:chOff x="0" y="0"/>
            <a:chExt cx="1930400" cy="1651000"/>
          </a:xfrm>
        </p:grpSpPr>
        <p:sp>
          <p:nvSpPr>
            <p:cNvPr id="419" name="Ovale"/>
            <p:cNvSpPr/>
            <p:nvPr/>
          </p:nvSpPr>
          <p:spPr>
            <a:xfrm>
              <a:off x="1244600" y="0"/>
              <a:ext cx="685800" cy="533400"/>
            </a:xfrm>
            <a:prstGeom prst="ellipse">
              <a:avLst/>
            </a:prstGeom>
            <a:noFill/>
            <a:ln w="25400" cap="flat">
              <a:solidFill>
                <a:srgbClr val="009900"/>
              </a:solidFill>
              <a:prstDash val="sysDot"/>
              <a:round/>
            </a:ln>
            <a:effectLst/>
          </p:spPr>
          <p:txBody>
            <a:bodyPr wrap="square" lIns="50800" tIns="50800" rIns="50800" bIns="50800" numCol="1" anchor="ctr">
              <a:noAutofit/>
            </a:bodyPr>
            <a:lstStyle/>
            <a:p>
              <a:endParaRPr/>
            </a:p>
          </p:txBody>
        </p:sp>
        <p:sp>
          <p:nvSpPr>
            <p:cNvPr id="420" name="OH–"/>
            <p:cNvSpPr/>
            <p:nvPr/>
          </p:nvSpPr>
          <p:spPr>
            <a:xfrm>
              <a:off x="0" y="381000"/>
              <a:ext cx="1270000" cy="1270000"/>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t">
              <a:spAutoFit/>
            </a:bodyPr>
            <a:lstStyle/>
            <a:p>
              <a:pPr>
                <a:buClr>
                  <a:srgbClr val="009900"/>
                </a:buClr>
                <a:buFont typeface="Times New Roman"/>
              </a:pPr>
              <a:r>
                <a:rPr sz="3000" b="1">
                  <a:solidFill>
                    <a:srgbClr val="009900"/>
                  </a:solidFill>
                  <a:uFill>
                    <a:solidFill>
                      <a:srgbClr val="009900"/>
                    </a:solidFill>
                  </a:uFill>
                </a:rPr>
                <a:t>OH</a:t>
              </a:r>
              <a:r>
                <a:rPr sz="3000" b="1" baseline="29999">
                  <a:solidFill>
                    <a:srgbClr val="009900"/>
                  </a:solidFill>
                  <a:uFill>
                    <a:solidFill>
                      <a:srgbClr val="009900"/>
                    </a:solidFill>
                  </a:uFill>
                </a:rPr>
                <a:t>–</a:t>
              </a:r>
            </a:p>
          </p:txBody>
        </p:sp>
        <p:sp>
          <p:nvSpPr>
            <p:cNvPr id="421" name="Linea"/>
            <p:cNvSpPr/>
            <p:nvPr/>
          </p:nvSpPr>
          <p:spPr>
            <a:xfrm flipH="1">
              <a:off x="876300" y="406400"/>
              <a:ext cx="385763" cy="228601"/>
            </a:xfrm>
            <a:prstGeom prst="line">
              <a:avLst/>
            </a:prstGeom>
            <a:noFill/>
            <a:ln w="25400" cap="flat">
              <a:solidFill>
                <a:srgbClr val="009900"/>
              </a:solidFill>
              <a:prstDash val="solid"/>
              <a:round/>
              <a:tailEnd type="triangle"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grpSp>
      <p:grpSp>
        <p:nvGrpSpPr>
          <p:cNvPr id="426" name="Raggruppa"/>
          <p:cNvGrpSpPr/>
          <p:nvPr/>
        </p:nvGrpSpPr>
        <p:grpSpPr>
          <a:xfrm>
            <a:off x="990600" y="1905878"/>
            <a:ext cx="7924800" cy="344488"/>
            <a:chOff x="0" y="0"/>
            <a:chExt cx="7924800" cy="344487"/>
          </a:xfrm>
        </p:grpSpPr>
        <p:sp>
          <p:nvSpPr>
            <p:cNvPr id="423" name="Linea"/>
            <p:cNvSpPr/>
            <p:nvPr/>
          </p:nvSpPr>
          <p:spPr>
            <a:xfrm>
              <a:off x="3238500" y="190500"/>
              <a:ext cx="533400" cy="1588"/>
            </a:xfrm>
            <a:prstGeom prst="line">
              <a:avLst/>
            </a:prstGeom>
            <a:noFill/>
            <a:ln w="38100" cap="flat">
              <a:solidFill>
                <a:srgbClr val="FF0000"/>
              </a:solidFill>
              <a:prstDash val="solid"/>
              <a:round/>
              <a:tailEnd type="triangle"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424" name="Linea"/>
            <p:cNvSpPr/>
            <p:nvPr/>
          </p:nvSpPr>
          <p:spPr>
            <a:xfrm>
              <a:off x="3238500" y="342900"/>
              <a:ext cx="533400" cy="1588"/>
            </a:xfrm>
            <a:prstGeom prst="line">
              <a:avLst/>
            </a:prstGeom>
            <a:noFill/>
            <a:ln w="38100" cap="flat">
              <a:solidFill>
                <a:srgbClr val="009900"/>
              </a:solidFill>
              <a:prstDash val="solid"/>
              <a:round/>
              <a:headEnd type="triangle" w="med" len="me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425" name="HA       H+  +  A–"/>
            <p:cNvSpPr/>
            <p:nvPr/>
          </p:nvSpPr>
          <p:spPr>
            <a:xfrm>
              <a:off x="0" y="0"/>
              <a:ext cx="7924800"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lgn="ctr">
                <a:spcBef>
                  <a:spcPts val="1800"/>
                </a:spcBef>
                <a:buClr>
                  <a:srgbClr val="3333CC"/>
                </a:buClr>
                <a:buFont typeface="Times New Roman"/>
              </a:pPr>
              <a:r>
                <a:rPr sz="3000" b="1">
                  <a:solidFill>
                    <a:srgbClr val="3333CC"/>
                  </a:solidFill>
                  <a:uFill>
                    <a:solidFill>
                      <a:srgbClr val="3333CC"/>
                    </a:solidFill>
                  </a:uFill>
                </a:rPr>
                <a:t>HA       H</a:t>
              </a:r>
              <a:r>
                <a:rPr sz="3000" b="1" baseline="29999">
                  <a:solidFill>
                    <a:srgbClr val="3333CC"/>
                  </a:solidFill>
                  <a:uFill>
                    <a:solidFill>
                      <a:srgbClr val="3333CC"/>
                    </a:solidFill>
                  </a:uFill>
                </a:rPr>
                <a:t>+</a:t>
              </a:r>
              <a:r>
                <a:rPr sz="3000" b="1">
                  <a:solidFill>
                    <a:srgbClr val="3333CC"/>
                  </a:solidFill>
                  <a:uFill>
                    <a:solidFill>
                      <a:srgbClr val="3333CC"/>
                    </a:solidFill>
                  </a:uFill>
                </a:rPr>
                <a:t>  +  A</a:t>
              </a:r>
              <a:r>
                <a:rPr sz="3000" b="1" baseline="29999">
                  <a:solidFill>
                    <a:srgbClr val="3333CC"/>
                  </a:solidFill>
                  <a:uFill>
                    <a:solidFill>
                      <a:srgbClr val="3333CC"/>
                    </a:solidFill>
                  </a:uFill>
                </a:rPr>
                <a:t>–</a:t>
              </a:r>
            </a:p>
          </p:txBody>
        </p:sp>
      </p:grpSp>
      <p:sp>
        <p:nvSpPr>
          <p:cNvPr id="427" name="L’acido HA deve essere debole perché il suo equilibrio con A– deve essere spostato verso la formazione dell’acido indissociato"/>
          <p:cNvSpPr txBox="1"/>
          <p:nvPr/>
        </p:nvSpPr>
        <p:spPr>
          <a:xfrm>
            <a:off x="990600" y="3167062"/>
            <a:ext cx="7924800" cy="12065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just">
              <a:spcBef>
                <a:spcPts val="1400"/>
              </a:spcBef>
              <a:buClr>
                <a:srgbClr val="000000"/>
              </a:buClr>
              <a:buFont typeface="Times New Roman"/>
            </a:pPr>
            <a:r>
              <a:t>L’acido </a:t>
            </a:r>
            <a:r>
              <a:rPr b="1">
                <a:solidFill>
                  <a:srgbClr val="3333CC"/>
                </a:solidFill>
                <a:uFill>
                  <a:solidFill>
                    <a:srgbClr val="3333CC"/>
                  </a:solidFill>
                </a:uFill>
              </a:rPr>
              <a:t>HA deve essere debole</a:t>
            </a:r>
            <a:r>
              <a:t> perché il suo </a:t>
            </a:r>
            <a:r>
              <a:rPr b="1">
                <a:solidFill>
                  <a:srgbClr val="3333CC"/>
                </a:solidFill>
                <a:uFill>
                  <a:solidFill>
                    <a:srgbClr val="3333CC"/>
                  </a:solidFill>
                </a:uFill>
              </a:rPr>
              <a:t>equilibrio con A</a:t>
            </a:r>
            <a:r>
              <a:rPr b="1" baseline="29999">
                <a:solidFill>
                  <a:srgbClr val="3333CC"/>
                </a:solidFill>
                <a:uFill>
                  <a:solidFill>
                    <a:srgbClr val="3333CC"/>
                  </a:solidFill>
                </a:uFill>
              </a:rPr>
              <a:t>–</a:t>
            </a:r>
            <a:r>
              <a:t> deve essere </a:t>
            </a:r>
            <a:r>
              <a:rPr b="1">
                <a:solidFill>
                  <a:srgbClr val="3333CC"/>
                </a:solidFill>
                <a:uFill>
                  <a:solidFill>
                    <a:srgbClr val="3333CC"/>
                  </a:solidFill>
                </a:uFill>
              </a:rPr>
              <a:t>spostato verso la formazione dell’acido indissociato</a:t>
            </a:r>
          </a:p>
        </p:txBody>
      </p:sp>
      <p:sp>
        <p:nvSpPr>
          <p:cNvPr id="428" name="Solo in questo modo infatti lo ione H+ aggiunto come acido forte può essere sequestrato da A–, perché si riforma HA"/>
          <p:cNvSpPr txBox="1"/>
          <p:nvPr/>
        </p:nvSpPr>
        <p:spPr>
          <a:xfrm>
            <a:off x="990600" y="4501150"/>
            <a:ext cx="7924800" cy="838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just">
              <a:spcBef>
                <a:spcPts val="1400"/>
              </a:spcBef>
              <a:buClr>
                <a:srgbClr val="000000"/>
              </a:buClr>
              <a:buFont typeface="Times New Roman"/>
            </a:pPr>
            <a:r>
              <a:t>Solo in questo modo infatti lo ione</a:t>
            </a:r>
            <a:r>
              <a:rPr b="1">
                <a:solidFill>
                  <a:srgbClr val="3333CC"/>
                </a:solidFill>
                <a:uFill>
                  <a:solidFill>
                    <a:srgbClr val="3333CC"/>
                  </a:solidFill>
                </a:uFill>
              </a:rPr>
              <a:t> H</a:t>
            </a:r>
            <a:r>
              <a:rPr b="1" baseline="29999">
                <a:solidFill>
                  <a:srgbClr val="3333CC"/>
                </a:solidFill>
                <a:uFill>
                  <a:solidFill>
                    <a:srgbClr val="3333CC"/>
                  </a:solidFill>
                </a:uFill>
              </a:rPr>
              <a:t>+</a:t>
            </a:r>
            <a:r>
              <a:rPr b="1">
                <a:solidFill>
                  <a:srgbClr val="3333CC"/>
                </a:solidFill>
                <a:uFill>
                  <a:solidFill>
                    <a:srgbClr val="3333CC"/>
                  </a:solidFill>
                </a:uFill>
              </a:rPr>
              <a:t> aggiunto come acido forte può essere sequestrato da A</a:t>
            </a:r>
            <a:r>
              <a:rPr b="1" baseline="29999">
                <a:solidFill>
                  <a:srgbClr val="3333CC"/>
                </a:solidFill>
                <a:uFill>
                  <a:solidFill>
                    <a:srgbClr val="3333CC"/>
                  </a:solidFill>
                </a:uFill>
              </a:rPr>
              <a:t>–</a:t>
            </a:r>
            <a:r>
              <a:t>, perché si riforma HA</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9" presetClass="entr" fill="hold" grpId="1" nodeType="clickEffect">
                                  <p:stCondLst>
                                    <p:cond delay="0"/>
                                  </p:stCondLst>
                                  <p:iterate>
                                    <p:tmAbs val="0"/>
                                  </p:iterate>
                                  <p:childTnLst>
                                    <p:set>
                                      <p:cBhvr>
                                        <p:cTn id="6" fill="hold"/>
                                        <p:tgtEl>
                                          <p:spTgt spid="414"/>
                                        </p:tgtEl>
                                        <p:attrNameLst>
                                          <p:attrName>style.visibility</p:attrName>
                                        </p:attrNameLst>
                                      </p:cBhvr>
                                      <p:to>
                                        <p:strVal val="visible"/>
                                      </p:to>
                                    </p:set>
                                    <p:animEffect transition="in" filter="dissolve">
                                      <p:cBhvr>
                                        <p:cTn id="7" dur="500"/>
                                        <p:tgtEl>
                                          <p:spTgt spid="41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fill="hold" grpId="2" nodeType="clickEffect">
                                  <p:stCondLst>
                                    <p:cond delay="0"/>
                                  </p:stCondLst>
                                  <p:iterate>
                                    <p:tmAbs val="0"/>
                                  </p:iterate>
                                  <p:childTnLst>
                                    <p:set>
                                      <p:cBhvr>
                                        <p:cTn id="11" fill="hold"/>
                                        <p:tgtEl>
                                          <p:spTgt spid="426"/>
                                        </p:tgtEl>
                                        <p:attrNameLst>
                                          <p:attrName>style.visibility</p:attrName>
                                        </p:attrNameLst>
                                      </p:cBhvr>
                                      <p:to>
                                        <p:strVal val="visible"/>
                                      </p:to>
                                    </p:set>
                                    <p:animEffect transition="in" filter="dissolve">
                                      <p:cBhvr>
                                        <p:cTn id="12" dur="500"/>
                                        <p:tgtEl>
                                          <p:spTgt spid="42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fill="hold" grpId="3" nodeType="clickEffect">
                                  <p:stCondLst>
                                    <p:cond delay="0"/>
                                  </p:stCondLst>
                                  <p:iterate>
                                    <p:tmAbs val="0"/>
                                  </p:iterate>
                                  <p:childTnLst>
                                    <p:set>
                                      <p:cBhvr>
                                        <p:cTn id="16" fill="hold"/>
                                        <p:tgtEl>
                                          <p:spTgt spid="422"/>
                                        </p:tgtEl>
                                        <p:attrNameLst>
                                          <p:attrName>style.visibility</p:attrName>
                                        </p:attrNameLst>
                                      </p:cBhvr>
                                      <p:to>
                                        <p:strVal val="visible"/>
                                      </p:to>
                                    </p:set>
                                    <p:animEffect transition="in" filter="dissolve">
                                      <p:cBhvr>
                                        <p:cTn id="17" dur="500"/>
                                        <p:tgtEl>
                                          <p:spTgt spid="422"/>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fill="hold" grpId="4" nodeType="clickEffect">
                                  <p:stCondLst>
                                    <p:cond delay="0"/>
                                  </p:stCondLst>
                                  <p:iterate>
                                    <p:tmAbs val="0"/>
                                  </p:iterate>
                                  <p:childTnLst>
                                    <p:set>
                                      <p:cBhvr>
                                        <p:cTn id="21" fill="hold"/>
                                        <p:tgtEl>
                                          <p:spTgt spid="418"/>
                                        </p:tgtEl>
                                        <p:attrNameLst>
                                          <p:attrName>style.visibility</p:attrName>
                                        </p:attrNameLst>
                                      </p:cBhvr>
                                      <p:to>
                                        <p:strVal val="visible"/>
                                      </p:to>
                                    </p:set>
                                    <p:animEffect transition="in" filter="dissolve">
                                      <p:cBhvr>
                                        <p:cTn id="22" dur="500"/>
                                        <p:tgtEl>
                                          <p:spTgt spid="418"/>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fill="hold" grpId="5" nodeType="clickEffect">
                                  <p:stCondLst>
                                    <p:cond delay="0"/>
                                  </p:stCondLst>
                                  <p:iterate>
                                    <p:tmAbs val="0"/>
                                  </p:iterate>
                                  <p:childTnLst>
                                    <p:set>
                                      <p:cBhvr>
                                        <p:cTn id="26" fill="hold"/>
                                        <p:tgtEl>
                                          <p:spTgt spid="427"/>
                                        </p:tgtEl>
                                        <p:attrNameLst>
                                          <p:attrName>style.visibility</p:attrName>
                                        </p:attrNameLst>
                                      </p:cBhvr>
                                      <p:to>
                                        <p:strVal val="visible"/>
                                      </p:to>
                                    </p:set>
                                    <p:animEffect transition="in" filter="dissolve">
                                      <p:cBhvr>
                                        <p:cTn id="27" dur="500"/>
                                        <p:tgtEl>
                                          <p:spTgt spid="427"/>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fill="hold" grpId="6" nodeType="clickEffect">
                                  <p:stCondLst>
                                    <p:cond delay="0"/>
                                  </p:stCondLst>
                                  <p:iterate>
                                    <p:tmAbs val="0"/>
                                  </p:iterate>
                                  <p:childTnLst>
                                    <p:set>
                                      <p:cBhvr>
                                        <p:cTn id="31" fill="hold"/>
                                        <p:tgtEl>
                                          <p:spTgt spid="428"/>
                                        </p:tgtEl>
                                        <p:attrNameLst>
                                          <p:attrName>style.visibility</p:attrName>
                                        </p:attrNameLst>
                                      </p:cBhvr>
                                      <p:to>
                                        <p:strVal val="visible"/>
                                      </p:to>
                                    </p:set>
                                    <p:animEffect transition="in" filter="dissolve">
                                      <p:cBhvr>
                                        <p:cTn id="32" dur="500"/>
                                        <p:tgtEl>
                                          <p:spTgt spid="4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4" grpId="1" animBg="1" advAuto="0"/>
      <p:bldP spid="418" grpId="4" animBg="1" advAuto="0"/>
      <p:bldP spid="422" grpId="3" animBg="1" advAuto="0"/>
      <p:bldP spid="426" grpId="2" animBg="1" advAuto="0"/>
      <p:bldP spid="427" grpId="5" animBg="1" advAuto="0"/>
      <p:bldP spid="428" grpId="6" animBg="1" advAuto="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 name="Numero diapositiva"/>
          <p:cNvSpPr txBox="1">
            <a:spLocks noGrp="1"/>
          </p:cNvSpPr>
          <p:nvPr>
            <p:ph type="sldNum" sz="quarter" idx="2"/>
          </p:nvPr>
        </p:nvSpPr>
        <p:spPr>
          <a:xfrm>
            <a:off x="8159750" y="76200"/>
            <a:ext cx="292100" cy="3429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28</a:t>
            </a:fld>
            <a:endParaRPr/>
          </a:p>
        </p:txBody>
      </p:sp>
      <p:sp>
        <p:nvSpPr>
          <p:cNvPr id="431" name="La presenza dello ione A– nel tampone deve essere paragonabile a quella di HA e quindi esso viene in genere aggiunto sotto forma di sale di HA"/>
          <p:cNvSpPr txBox="1"/>
          <p:nvPr/>
        </p:nvSpPr>
        <p:spPr>
          <a:xfrm>
            <a:off x="990600" y="850900"/>
            <a:ext cx="7924800" cy="1206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just">
              <a:spcBef>
                <a:spcPts val="1400"/>
              </a:spcBef>
              <a:buClr>
                <a:srgbClr val="000000"/>
              </a:buClr>
              <a:buFont typeface="Times New Roman"/>
            </a:pPr>
            <a:r>
              <a:t>La presenza dello ione </a:t>
            </a:r>
            <a:r>
              <a:rPr b="1">
                <a:solidFill>
                  <a:srgbClr val="3333CC"/>
                </a:solidFill>
                <a:uFill>
                  <a:solidFill>
                    <a:srgbClr val="3333CC"/>
                  </a:solidFill>
                </a:uFill>
              </a:rPr>
              <a:t>A</a:t>
            </a:r>
            <a:r>
              <a:rPr b="1" baseline="29999">
                <a:solidFill>
                  <a:srgbClr val="3333CC"/>
                </a:solidFill>
                <a:uFill>
                  <a:solidFill>
                    <a:srgbClr val="3333CC"/>
                  </a:solidFill>
                </a:uFill>
              </a:rPr>
              <a:t>–</a:t>
            </a:r>
            <a:r>
              <a:rPr baseline="29999"/>
              <a:t> </a:t>
            </a:r>
            <a:r>
              <a:t>nel tampone deve essere paragonabile a quella di HA e quindi esso </a:t>
            </a:r>
            <a:r>
              <a:rPr b="1">
                <a:solidFill>
                  <a:srgbClr val="3333CC"/>
                </a:solidFill>
                <a:uFill>
                  <a:solidFill>
                    <a:srgbClr val="3333CC"/>
                  </a:solidFill>
                </a:uFill>
              </a:rPr>
              <a:t>viene in genere aggiunto sotto forma di sale di HA</a:t>
            </a:r>
          </a:p>
        </p:txBody>
      </p:sp>
      <p:sp>
        <p:nvSpPr>
          <p:cNvPr id="432" name="Infatti la quantità di A– proveniente dalla dissociazione di HA sarebbe troppo esigua e quindi insufficiente per sequestrare gli ioni H+ aggiunti sotto forma di acido forte"/>
          <p:cNvSpPr txBox="1"/>
          <p:nvPr/>
        </p:nvSpPr>
        <p:spPr>
          <a:xfrm>
            <a:off x="990600" y="2006600"/>
            <a:ext cx="7924800" cy="1206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just">
              <a:spcBef>
                <a:spcPts val="1400"/>
              </a:spcBef>
              <a:buClr>
                <a:srgbClr val="000000"/>
              </a:buClr>
              <a:buFont typeface="Times New Roman"/>
            </a:pPr>
            <a:r>
              <a:t>Infatti la quantità di </a:t>
            </a:r>
            <a:r>
              <a:rPr b="1">
                <a:solidFill>
                  <a:srgbClr val="3333CC"/>
                </a:solidFill>
                <a:uFill>
                  <a:solidFill>
                    <a:srgbClr val="3333CC"/>
                  </a:solidFill>
                </a:uFill>
              </a:rPr>
              <a:t>A</a:t>
            </a:r>
            <a:r>
              <a:rPr b="1" baseline="29999">
                <a:solidFill>
                  <a:srgbClr val="3333CC"/>
                </a:solidFill>
                <a:uFill>
                  <a:solidFill>
                    <a:srgbClr val="3333CC"/>
                  </a:solidFill>
                </a:uFill>
              </a:rPr>
              <a:t>–</a:t>
            </a:r>
            <a:r>
              <a:rPr b="1">
                <a:solidFill>
                  <a:srgbClr val="3333CC"/>
                </a:solidFill>
                <a:uFill>
                  <a:solidFill>
                    <a:srgbClr val="3333CC"/>
                  </a:solidFill>
                </a:uFill>
              </a:rPr>
              <a:t> proveniente dalla dissociazione di HA</a:t>
            </a:r>
            <a:r>
              <a:t> sarebbe troppo </a:t>
            </a:r>
            <a:r>
              <a:rPr b="1">
                <a:solidFill>
                  <a:srgbClr val="3333CC"/>
                </a:solidFill>
                <a:uFill>
                  <a:solidFill>
                    <a:srgbClr val="3333CC"/>
                  </a:solidFill>
                </a:uFill>
              </a:rPr>
              <a:t>esigua</a:t>
            </a:r>
            <a:r>
              <a:t> e quindi insufficiente per sequestrare gli ioni H</a:t>
            </a:r>
            <a:r>
              <a:rPr baseline="29999"/>
              <a:t>+</a:t>
            </a:r>
            <a:r>
              <a:t> aggiunti sotto forma di acido forte</a:t>
            </a:r>
          </a:p>
        </p:txBody>
      </p:sp>
      <p:sp>
        <p:nvSpPr>
          <p:cNvPr id="433" name="D’altra parte HA, proprio perché è indissociato, è pronto a sequestrare gli ioni OH– aggiunti sotto forma di base forte"/>
          <p:cNvSpPr txBox="1"/>
          <p:nvPr/>
        </p:nvSpPr>
        <p:spPr>
          <a:xfrm>
            <a:off x="990600" y="101600"/>
            <a:ext cx="7924800" cy="8382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just">
              <a:spcBef>
                <a:spcPts val="1400"/>
              </a:spcBef>
              <a:buClr>
                <a:srgbClr val="000000"/>
              </a:buClr>
              <a:buFont typeface="Times New Roman"/>
            </a:pPr>
            <a:r>
              <a:t>D’altra parte </a:t>
            </a:r>
            <a:r>
              <a:rPr b="1">
                <a:solidFill>
                  <a:srgbClr val="3333CC"/>
                </a:solidFill>
                <a:uFill>
                  <a:solidFill>
                    <a:srgbClr val="3333CC"/>
                  </a:solidFill>
                </a:uFill>
              </a:rPr>
              <a:t>HA</a:t>
            </a:r>
            <a:r>
              <a:t>, proprio perché è </a:t>
            </a:r>
            <a:r>
              <a:rPr b="1">
                <a:solidFill>
                  <a:srgbClr val="3333CC"/>
                </a:solidFill>
                <a:uFill>
                  <a:solidFill>
                    <a:srgbClr val="3333CC"/>
                  </a:solidFill>
                </a:uFill>
              </a:rPr>
              <a:t>indissociato</a:t>
            </a:r>
            <a:r>
              <a:t>, </a:t>
            </a:r>
            <a:r>
              <a:rPr b="1">
                <a:solidFill>
                  <a:srgbClr val="3333CC"/>
                </a:solidFill>
                <a:uFill>
                  <a:solidFill>
                    <a:srgbClr val="3333CC"/>
                  </a:solidFill>
                </a:uFill>
              </a:rPr>
              <a:t>è pronto a sequestrare gli ioni OH</a:t>
            </a:r>
            <a:r>
              <a:rPr b="1" baseline="29999">
                <a:solidFill>
                  <a:srgbClr val="3333CC"/>
                </a:solidFill>
                <a:uFill>
                  <a:solidFill>
                    <a:srgbClr val="3333CC"/>
                  </a:solidFill>
                </a:uFill>
              </a:rPr>
              <a:t>–</a:t>
            </a:r>
            <a:r>
              <a:t> </a:t>
            </a:r>
            <a:r>
              <a:rPr b="1">
                <a:solidFill>
                  <a:srgbClr val="3333CC"/>
                </a:solidFill>
                <a:uFill>
                  <a:solidFill>
                    <a:srgbClr val="3333CC"/>
                  </a:solidFill>
                </a:uFill>
              </a:rPr>
              <a:t>aggiunti sotto forma di base forte</a:t>
            </a:r>
            <a:r>
              <a:t>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9" presetClass="entr" fill="hold" grpId="1" nodeType="clickEffect">
                                  <p:stCondLst>
                                    <p:cond delay="0"/>
                                  </p:stCondLst>
                                  <p:iterate>
                                    <p:tmAbs val="0"/>
                                  </p:iterate>
                                  <p:childTnLst>
                                    <p:set>
                                      <p:cBhvr>
                                        <p:cTn id="6" fill="hold"/>
                                        <p:tgtEl>
                                          <p:spTgt spid="431"/>
                                        </p:tgtEl>
                                        <p:attrNameLst>
                                          <p:attrName>style.visibility</p:attrName>
                                        </p:attrNameLst>
                                      </p:cBhvr>
                                      <p:to>
                                        <p:strVal val="visible"/>
                                      </p:to>
                                    </p:set>
                                    <p:animEffect transition="in" filter="dissolve">
                                      <p:cBhvr>
                                        <p:cTn id="7" dur="500"/>
                                        <p:tgtEl>
                                          <p:spTgt spid="43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fill="hold" grpId="2" nodeType="clickEffect">
                                  <p:stCondLst>
                                    <p:cond delay="0"/>
                                  </p:stCondLst>
                                  <p:iterate>
                                    <p:tmAbs val="0"/>
                                  </p:iterate>
                                  <p:childTnLst>
                                    <p:set>
                                      <p:cBhvr>
                                        <p:cTn id="11" fill="hold"/>
                                        <p:tgtEl>
                                          <p:spTgt spid="432"/>
                                        </p:tgtEl>
                                        <p:attrNameLst>
                                          <p:attrName>style.visibility</p:attrName>
                                        </p:attrNameLst>
                                      </p:cBhvr>
                                      <p:to>
                                        <p:strVal val="visible"/>
                                      </p:to>
                                    </p:set>
                                    <p:animEffect transition="in" filter="dissolve">
                                      <p:cBhvr>
                                        <p:cTn id="12" dur="500"/>
                                        <p:tgtEl>
                                          <p:spTgt spid="4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1" grpId="1" animBg="1" advAuto="0"/>
      <p:bldP spid="432" grpId="2" animBg="1" advAuto="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5" name="Numero diapositiva"/>
          <p:cNvSpPr txBox="1">
            <a:spLocks noGrp="1"/>
          </p:cNvSpPr>
          <p:nvPr>
            <p:ph type="sldNum" sz="quarter" idx="2"/>
          </p:nvPr>
        </p:nvSpPr>
        <p:spPr>
          <a:xfrm>
            <a:off x="8159750" y="76200"/>
            <a:ext cx="292100" cy="3429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29</a:t>
            </a:fld>
            <a:endParaRPr/>
          </a:p>
        </p:txBody>
      </p:sp>
      <p:sp>
        <p:nvSpPr>
          <p:cNvPr id="436" name="Per avere il miglior potere tampone conviene:…"/>
          <p:cNvSpPr txBox="1"/>
          <p:nvPr/>
        </p:nvSpPr>
        <p:spPr>
          <a:xfrm>
            <a:off x="990600" y="107949"/>
            <a:ext cx="7924800" cy="1346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marL="332740" indent="-292100" algn="just">
              <a:spcBef>
                <a:spcPts val="1400"/>
              </a:spcBef>
              <a:buClr>
                <a:srgbClr val="000000"/>
              </a:buClr>
              <a:buFont typeface="Times New Roman"/>
            </a:pPr>
            <a:r>
              <a:t>Per avere il </a:t>
            </a:r>
            <a:r>
              <a:rPr b="1">
                <a:solidFill>
                  <a:srgbClr val="3333CC"/>
                </a:solidFill>
                <a:uFill>
                  <a:solidFill>
                    <a:srgbClr val="3333CC"/>
                  </a:solidFill>
                </a:uFill>
              </a:rPr>
              <a:t>miglior</a:t>
            </a:r>
            <a:r>
              <a:t> </a:t>
            </a:r>
            <a:r>
              <a:rPr b="1">
                <a:solidFill>
                  <a:srgbClr val="3333CC"/>
                </a:solidFill>
                <a:uFill>
                  <a:solidFill>
                    <a:srgbClr val="3333CC"/>
                  </a:solidFill>
                </a:uFill>
              </a:rPr>
              <a:t>potere tampone </a:t>
            </a:r>
            <a:r>
              <a:t>conviene:</a:t>
            </a:r>
          </a:p>
          <a:p>
            <a:pPr marL="332740" indent="-292100" algn="just">
              <a:spcBef>
                <a:spcPts val="500"/>
              </a:spcBef>
              <a:buClr>
                <a:srgbClr val="000000"/>
              </a:buClr>
              <a:buFont typeface="Times New Roman"/>
            </a:pPr>
            <a:r>
              <a:t>-	utilizzare una </a:t>
            </a:r>
            <a:r>
              <a:rPr b="1">
                <a:solidFill>
                  <a:srgbClr val="3333CC"/>
                </a:solidFill>
                <a:uFill>
                  <a:solidFill>
                    <a:srgbClr val="3333CC"/>
                  </a:solidFill>
                </a:uFill>
              </a:rPr>
              <a:t>coppia coniugata acido/base</a:t>
            </a:r>
            <a:r>
              <a:t> il cui </a:t>
            </a:r>
            <a:r>
              <a:rPr b="1">
                <a:solidFill>
                  <a:srgbClr val="3333CC"/>
                </a:solidFill>
                <a:uFill>
                  <a:solidFill>
                    <a:srgbClr val="3333CC"/>
                  </a:solidFill>
                </a:uFill>
              </a:rPr>
              <a:t>pK</a:t>
            </a:r>
            <a:r>
              <a:rPr b="1" baseline="-25000">
                <a:solidFill>
                  <a:srgbClr val="3333CC"/>
                </a:solidFill>
                <a:uFill>
                  <a:solidFill>
                    <a:srgbClr val="3333CC"/>
                  </a:solidFill>
                </a:uFill>
              </a:rPr>
              <a:t>a</a:t>
            </a:r>
            <a:r>
              <a:rPr b="1">
                <a:solidFill>
                  <a:srgbClr val="3333CC"/>
                </a:solidFill>
                <a:uFill>
                  <a:solidFill>
                    <a:srgbClr val="3333CC"/>
                  </a:solidFill>
                </a:uFill>
              </a:rPr>
              <a:t> sia il più simile al pH</a:t>
            </a:r>
            <a:r>
              <a:t> della soluzione tampone</a:t>
            </a:r>
          </a:p>
        </p:txBody>
      </p:sp>
      <p:sp>
        <p:nvSpPr>
          <p:cNvPr id="437" name="- avere un rapporto tra [base] e [acido] = 1"/>
          <p:cNvSpPr txBox="1"/>
          <p:nvPr/>
        </p:nvSpPr>
        <p:spPr>
          <a:xfrm>
            <a:off x="990600" y="1333500"/>
            <a:ext cx="7924800" cy="4699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marL="332740" indent="-292100" algn="just">
              <a:spcBef>
                <a:spcPts val="500"/>
              </a:spcBef>
              <a:buClr>
                <a:srgbClr val="000000"/>
              </a:buClr>
              <a:buFont typeface="Times New Roman"/>
            </a:pPr>
            <a:r>
              <a:t>-	avere un </a:t>
            </a:r>
            <a:r>
              <a:rPr b="1">
                <a:solidFill>
                  <a:srgbClr val="3333CC"/>
                </a:solidFill>
                <a:uFill>
                  <a:solidFill>
                    <a:srgbClr val="3333CC"/>
                  </a:solidFill>
                </a:uFill>
              </a:rPr>
              <a:t>rapporto tra [base] e [acido] = 1</a:t>
            </a:r>
          </a:p>
        </p:txBody>
      </p:sp>
      <p:sp>
        <p:nvSpPr>
          <p:cNvPr id="438" name="- utilizzare elevate concentrazioni sia dell’acido che della base coniugata"/>
          <p:cNvSpPr txBox="1"/>
          <p:nvPr/>
        </p:nvSpPr>
        <p:spPr>
          <a:xfrm>
            <a:off x="990600" y="1752600"/>
            <a:ext cx="7924800" cy="8382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marL="332740" indent="-292100" algn="just">
              <a:spcBef>
                <a:spcPts val="500"/>
              </a:spcBef>
              <a:buClr>
                <a:srgbClr val="000000"/>
              </a:buClr>
              <a:buFont typeface="Times New Roman"/>
            </a:pPr>
            <a:r>
              <a:t>-	utilizzare </a:t>
            </a:r>
            <a:r>
              <a:rPr b="1">
                <a:solidFill>
                  <a:srgbClr val="3333CC"/>
                </a:solidFill>
                <a:uFill>
                  <a:solidFill>
                    <a:srgbClr val="3333CC"/>
                  </a:solidFill>
                </a:uFill>
              </a:rPr>
              <a:t>elevate concentrazioni</a:t>
            </a:r>
            <a:r>
              <a:t> sia dell’acido che della base coniugata</a:t>
            </a:r>
          </a:p>
        </p:txBody>
      </p:sp>
      <p:sp>
        <p:nvSpPr>
          <p:cNvPr id="439" name="Sistemi tampone fisiologici"/>
          <p:cNvSpPr txBox="1"/>
          <p:nvPr/>
        </p:nvSpPr>
        <p:spPr>
          <a:xfrm>
            <a:off x="1066800" y="2667000"/>
            <a:ext cx="7797800" cy="5842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ctr">
              <a:spcBef>
                <a:spcPts val="1800"/>
              </a:spcBef>
              <a:buClr>
                <a:srgbClr val="3333CC"/>
              </a:buClr>
              <a:buFont typeface="Times New Roman"/>
              <a:defRPr sz="3000" b="1">
                <a:solidFill>
                  <a:srgbClr val="3333CC"/>
                </a:solidFill>
                <a:uFill>
                  <a:solidFill>
                    <a:srgbClr val="3333CC"/>
                  </a:solidFill>
                </a:uFill>
              </a:defRPr>
            </a:lvl1pPr>
          </a:lstStyle>
          <a:p>
            <a:r>
              <a:t>Sistemi tampone fisiologici</a:t>
            </a:r>
          </a:p>
        </p:txBody>
      </p:sp>
      <p:sp>
        <p:nvSpPr>
          <p:cNvPr id="440" name="In condizioni normali il pH del sangue circolante può subire solo piccolissime oscillazioni intorno al valore di 7,4"/>
          <p:cNvSpPr txBox="1"/>
          <p:nvPr/>
        </p:nvSpPr>
        <p:spPr>
          <a:xfrm>
            <a:off x="990600" y="3197225"/>
            <a:ext cx="7924800" cy="8382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just">
              <a:spcBef>
                <a:spcPts val="1400"/>
              </a:spcBef>
              <a:buClr>
                <a:srgbClr val="000000"/>
              </a:buClr>
              <a:buFont typeface="Times New Roman"/>
            </a:pPr>
            <a:r>
              <a:t>In condizioni normali il </a:t>
            </a:r>
            <a:r>
              <a:rPr b="1">
                <a:solidFill>
                  <a:srgbClr val="3333CC"/>
                </a:solidFill>
                <a:uFill>
                  <a:solidFill>
                    <a:srgbClr val="3333CC"/>
                  </a:solidFill>
                </a:uFill>
              </a:rPr>
              <a:t>pH del sangue</a:t>
            </a:r>
            <a:r>
              <a:t> circolante può subire solo </a:t>
            </a:r>
            <a:r>
              <a:rPr b="1">
                <a:solidFill>
                  <a:srgbClr val="3333CC"/>
                </a:solidFill>
                <a:uFill>
                  <a:solidFill>
                    <a:srgbClr val="3333CC"/>
                  </a:solidFill>
                </a:uFill>
              </a:rPr>
              <a:t>piccolissime oscillazioni intorno al valore di 7,4</a:t>
            </a:r>
          </a:p>
        </p:txBody>
      </p:sp>
      <p:sp>
        <p:nvSpPr>
          <p:cNvPr id="441" name="Per mantenere costante il pH del sangue, esistono tre sistemi tampone:…"/>
          <p:cNvSpPr txBox="1"/>
          <p:nvPr/>
        </p:nvSpPr>
        <p:spPr>
          <a:xfrm>
            <a:off x="990600" y="4686300"/>
            <a:ext cx="7924800" cy="1270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just">
              <a:spcBef>
                <a:spcPts val="1400"/>
              </a:spcBef>
              <a:buClr>
                <a:srgbClr val="000000"/>
              </a:buClr>
              <a:buFont typeface="Times New Roman"/>
              <a:tabLst>
                <a:tab pos="330200" algn="l"/>
                <a:tab pos="952500" algn="l"/>
              </a:tabLst>
            </a:pPr>
            <a:r>
              <a:t>Per </a:t>
            </a:r>
            <a:r>
              <a:rPr b="1">
                <a:solidFill>
                  <a:srgbClr val="3333CC"/>
                </a:solidFill>
                <a:uFill>
                  <a:solidFill>
                    <a:srgbClr val="3333CC"/>
                  </a:solidFill>
                </a:uFill>
              </a:rPr>
              <a:t>mantenere costante</a:t>
            </a:r>
            <a:r>
              <a:t> </a:t>
            </a:r>
            <a:r>
              <a:rPr b="1">
                <a:solidFill>
                  <a:srgbClr val="3333CC"/>
                </a:solidFill>
                <a:uFill>
                  <a:solidFill>
                    <a:srgbClr val="3333CC"/>
                  </a:solidFill>
                </a:uFill>
              </a:rPr>
              <a:t>il</a:t>
            </a:r>
            <a:r>
              <a:t> </a:t>
            </a:r>
            <a:r>
              <a:rPr b="1">
                <a:solidFill>
                  <a:srgbClr val="3333CC"/>
                </a:solidFill>
                <a:uFill>
                  <a:solidFill>
                    <a:srgbClr val="3333CC"/>
                  </a:solidFill>
                </a:uFill>
              </a:rPr>
              <a:t>pH del sangue</a:t>
            </a:r>
            <a:r>
              <a:t>, esistono </a:t>
            </a:r>
            <a:r>
              <a:rPr b="1">
                <a:solidFill>
                  <a:srgbClr val="3333CC"/>
                </a:solidFill>
                <a:uFill>
                  <a:solidFill>
                    <a:srgbClr val="3333CC"/>
                  </a:solidFill>
                </a:uFill>
              </a:rPr>
              <a:t>tre sistemi tampone</a:t>
            </a:r>
            <a:r>
              <a:t>:</a:t>
            </a:r>
          </a:p>
          <a:p>
            <a:pPr algn="just">
              <a:buClr>
                <a:srgbClr val="000000"/>
              </a:buClr>
              <a:buFont typeface="Times New Roman"/>
              <a:tabLst>
                <a:tab pos="330200" algn="l"/>
                <a:tab pos="952500" algn="l"/>
              </a:tabLst>
            </a:pPr>
            <a:r>
              <a:t>-	</a:t>
            </a:r>
            <a:r>
              <a:rPr b="1">
                <a:solidFill>
                  <a:srgbClr val="3333CC"/>
                </a:solidFill>
                <a:uFill>
                  <a:solidFill>
                    <a:srgbClr val="3333CC"/>
                  </a:solidFill>
                </a:uFill>
              </a:rPr>
              <a:t>H</a:t>
            </a:r>
            <a:r>
              <a:rPr b="1" baseline="-25000">
                <a:solidFill>
                  <a:srgbClr val="3333CC"/>
                </a:solidFill>
                <a:uFill>
                  <a:solidFill>
                    <a:srgbClr val="3333CC"/>
                  </a:solidFill>
                </a:uFill>
              </a:rPr>
              <a:t>2</a:t>
            </a:r>
            <a:r>
              <a:rPr b="1">
                <a:solidFill>
                  <a:srgbClr val="3333CC"/>
                </a:solidFill>
                <a:uFill>
                  <a:solidFill>
                    <a:srgbClr val="3333CC"/>
                  </a:solidFill>
                </a:uFill>
              </a:rPr>
              <a:t>CO</a:t>
            </a:r>
            <a:r>
              <a:rPr b="1" baseline="-25000">
                <a:solidFill>
                  <a:srgbClr val="3333CC"/>
                </a:solidFill>
                <a:uFill>
                  <a:solidFill>
                    <a:srgbClr val="3333CC"/>
                  </a:solidFill>
                </a:uFill>
              </a:rPr>
              <a:t>3</a:t>
            </a:r>
            <a:r>
              <a:rPr b="1">
                <a:solidFill>
                  <a:srgbClr val="3333CC"/>
                </a:solidFill>
                <a:uFill>
                  <a:solidFill>
                    <a:srgbClr val="3333CC"/>
                  </a:solidFill>
                </a:uFill>
              </a:rPr>
              <a:t>/HCO</a:t>
            </a:r>
            <a:r>
              <a:rPr b="1" baseline="-25000">
                <a:solidFill>
                  <a:srgbClr val="3333CC"/>
                </a:solidFill>
                <a:uFill>
                  <a:solidFill>
                    <a:srgbClr val="3333CC"/>
                  </a:solidFill>
                </a:uFill>
              </a:rPr>
              <a:t>3</a:t>
            </a:r>
            <a:r>
              <a:rPr b="1" baseline="29999">
                <a:solidFill>
                  <a:srgbClr val="3333CC"/>
                </a:solidFill>
                <a:uFill>
                  <a:solidFill>
                    <a:srgbClr val="3333CC"/>
                  </a:solidFill>
                </a:uFill>
              </a:rPr>
              <a:t>–</a:t>
            </a:r>
          </a:p>
        </p:txBody>
      </p:sp>
      <p:sp>
        <p:nvSpPr>
          <p:cNvPr id="442" name="Comunque negli alveoli polmonari il pH può innalzarsi fino a 7,6, mentre nei tessuti periferici abbassarsi fino a 7,2"/>
          <p:cNvSpPr txBox="1"/>
          <p:nvPr/>
        </p:nvSpPr>
        <p:spPr>
          <a:xfrm>
            <a:off x="990600" y="3927475"/>
            <a:ext cx="7924800" cy="8382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just">
              <a:spcBef>
                <a:spcPts val="1400"/>
              </a:spcBef>
              <a:buClr>
                <a:srgbClr val="000000"/>
              </a:buClr>
              <a:buFont typeface="Times New Roman"/>
            </a:pPr>
            <a:r>
              <a:rPr i="1"/>
              <a:t>Comunque negli </a:t>
            </a:r>
            <a:r>
              <a:rPr b="1" i="1">
                <a:solidFill>
                  <a:srgbClr val="3333CC"/>
                </a:solidFill>
                <a:uFill>
                  <a:solidFill>
                    <a:srgbClr val="3333CC"/>
                  </a:solidFill>
                </a:uFill>
              </a:rPr>
              <a:t>alveoli polmonari</a:t>
            </a:r>
            <a:r>
              <a:rPr i="1"/>
              <a:t> il </a:t>
            </a:r>
            <a:r>
              <a:rPr b="1" i="1">
                <a:solidFill>
                  <a:srgbClr val="3333CC"/>
                </a:solidFill>
                <a:uFill>
                  <a:solidFill>
                    <a:srgbClr val="3333CC"/>
                  </a:solidFill>
                </a:uFill>
              </a:rPr>
              <a:t>pH</a:t>
            </a:r>
            <a:r>
              <a:rPr i="1"/>
              <a:t> può innalzarsi fino a </a:t>
            </a:r>
            <a:r>
              <a:rPr b="1" i="1">
                <a:solidFill>
                  <a:srgbClr val="3333CC"/>
                </a:solidFill>
                <a:uFill>
                  <a:solidFill>
                    <a:srgbClr val="3333CC"/>
                  </a:solidFill>
                </a:uFill>
              </a:rPr>
              <a:t>7,6</a:t>
            </a:r>
            <a:r>
              <a:rPr i="1"/>
              <a:t>, mentre nei </a:t>
            </a:r>
            <a:r>
              <a:rPr b="1" i="1">
                <a:solidFill>
                  <a:srgbClr val="3333CC"/>
                </a:solidFill>
                <a:uFill>
                  <a:solidFill>
                    <a:srgbClr val="3333CC"/>
                  </a:solidFill>
                </a:uFill>
              </a:rPr>
              <a:t>tessuti periferici</a:t>
            </a:r>
            <a:r>
              <a:rPr i="1"/>
              <a:t> abbassarsi fino</a:t>
            </a:r>
            <a:r>
              <a:t> </a:t>
            </a:r>
            <a:r>
              <a:rPr i="1"/>
              <a:t>a </a:t>
            </a:r>
            <a:r>
              <a:rPr b="1" i="1">
                <a:solidFill>
                  <a:srgbClr val="3333CC"/>
                </a:solidFill>
                <a:uFill>
                  <a:solidFill>
                    <a:srgbClr val="3333CC"/>
                  </a:solidFill>
                </a:uFill>
              </a:rPr>
              <a:t>7,2</a:t>
            </a:r>
          </a:p>
        </p:txBody>
      </p:sp>
      <p:sp>
        <p:nvSpPr>
          <p:cNvPr id="443" name="- H2PO4–/HPO42–"/>
          <p:cNvSpPr txBox="1"/>
          <p:nvPr/>
        </p:nvSpPr>
        <p:spPr>
          <a:xfrm>
            <a:off x="990600" y="5845175"/>
            <a:ext cx="7924800" cy="533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just">
              <a:spcBef>
                <a:spcPts val="1400"/>
              </a:spcBef>
              <a:buClr>
                <a:srgbClr val="000000"/>
              </a:buClr>
              <a:buFont typeface="Times New Roman"/>
              <a:tabLst>
                <a:tab pos="330200" algn="l"/>
                <a:tab pos="952500" algn="l"/>
              </a:tabLst>
            </a:pPr>
            <a:r>
              <a:t>-	</a:t>
            </a:r>
            <a:r>
              <a:rPr b="1">
                <a:solidFill>
                  <a:srgbClr val="3333CC"/>
                </a:solidFill>
                <a:uFill>
                  <a:solidFill>
                    <a:srgbClr val="3333CC"/>
                  </a:solidFill>
                </a:uFill>
              </a:rPr>
              <a:t>H</a:t>
            </a:r>
            <a:r>
              <a:rPr b="1" baseline="-25000">
                <a:solidFill>
                  <a:srgbClr val="3333CC"/>
                </a:solidFill>
                <a:uFill>
                  <a:solidFill>
                    <a:srgbClr val="3333CC"/>
                  </a:solidFill>
                </a:uFill>
              </a:rPr>
              <a:t>2</a:t>
            </a:r>
            <a:r>
              <a:rPr b="1">
                <a:solidFill>
                  <a:srgbClr val="3333CC"/>
                </a:solidFill>
                <a:uFill>
                  <a:solidFill>
                    <a:srgbClr val="3333CC"/>
                  </a:solidFill>
                </a:uFill>
              </a:rPr>
              <a:t>PO</a:t>
            </a:r>
            <a:r>
              <a:rPr b="1" baseline="-25000">
                <a:solidFill>
                  <a:srgbClr val="3333CC"/>
                </a:solidFill>
                <a:uFill>
                  <a:solidFill>
                    <a:srgbClr val="3333CC"/>
                  </a:solidFill>
                </a:uFill>
              </a:rPr>
              <a:t>4</a:t>
            </a:r>
            <a:r>
              <a:rPr b="1" baseline="29999">
                <a:solidFill>
                  <a:srgbClr val="3333CC"/>
                </a:solidFill>
                <a:uFill>
                  <a:solidFill>
                    <a:srgbClr val="3333CC"/>
                  </a:solidFill>
                </a:uFill>
              </a:rPr>
              <a:t>–</a:t>
            </a:r>
            <a:r>
              <a:rPr b="1">
                <a:solidFill>
                  <a:srgbClr val="3333CC"/>
                </a:solidFill>
                <a:uFill>
                  <a:solidFill>
                    <a:srgbClr val="3333CC"/>
                  </a:solidFill>
                </a:uFill>
              </a:rPr>
              <a:t>/HPO</a:t>
            </a:r>
            <a:r>
              <a:rPr b="1" baseline="-25000">
                <a:solidFill>
                  <a:srgbClr val="3333CC"/>
                </a:solidFill>
                <a:uFill>
                  <a:solidFill>
                    <a:srgbClr val="3333CC"/>
                  </a:solidFill>
                </a:uFill>
              </a:rPr>
              <a:t>4</a:t>
            </a:r>
            <a:r>
              <a:rPr b="1" baseline="29999">
                <a:solidFill>
                  <a:srgbClr val="3333CC"/>
                </a:solidFill>
                <a:uFill>
                  <a:solidFill>
                    <a:srgbClr val="3333CC"/>
                  </a:solidFill>
                </a:uFill>
              </a:rPr>
              <a:t>2–</a:t>
            </a:r>
          </a:p>
        </p:txBody>
      </p:sp>
      <p:sp>
        <p:nvSpPr>
          <p:cNvPr id="444" name="- proteina/proteinato (albumina, emoglobina, …)"/>
          <p:cNvSpPr txBox="1"/>
          <p:nvPr/>
        </p:nvSpPr>
        <p:spPr>
          <a:xfrm>
            <a:off x="990600" y="6286500"/>
            <a:ext cx="7924800" cy="4699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just">
              <a:spcBef>
                <a:spcPts val="1400"/>
              </a:spcBef>
              <a:buClr>
                <a:srgbClr val="000000"/>
              </a:buClr>
              <a:buFont typeface="Times New Roman"/>
              <a:tabLst>
                <a:tab pos="330200" algn="l"/>
                <a:tab pos="952500" algn="l"/>
              </a:tabLst>
            </a:pPr>
            <a:r>
              <a:t>-	</a:t>
            </a:r>
            <a:r>
              <a:rPr b="1">
                <a:solidFill>
                  <a:srgbClr val="3333CC"/>
                </a:solidFill>
                <a:uFill>
                  <a:solidFill>
                    <a:srgbClr val="3333CC"/>
                  </a:solidFill>
                </a:uFill>
              </a:rPr>
              <a:t>proteina/proteinato </a:t>
            </a:r>
            <a:r>
              <a:t>(albumina, emoglobina,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9" presetClass="entr" fill="hold" grpId="1" nodeType="clickEffect">
                                  <p:stCondLst>
                                    <p:cond delay="0"/>
                                  </p:stCondLst>
                                  <p:iterate>
                                    <p:tmAbs val="0"/>
                                  </p:iterate>
                                  <p:childTnLst>
                                    <p:set>
                                      <p:cBhvr>
                                        <p:cTn id="6" fill="hold"/>
                                        <p:tgtEl>
                                          <p:spTgt spid="437"/>
                                        </p:tgtEl>
                                        <p:attrNameLst>
                                          <p:attrName>style.visibility</p:attrName>
                                        </p:attrNameLst>
                                      </p:cBhvr>
                                      <p:to>
                                        <p:strVal val="visible"/>
                                      </p:to>
                                    </p:set>
                                    <p:animEffect transition="in" filter="dissolve">
                                      <p:cBhvr>
                                        <p:cTn id="7" dur="500"/>
                                        <p:tgtEl>
                                          <p:spTgt spid="43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fill="hold" grpId="2" nodeType="clickEffect">
                                  <p:stCondLst>
                                    <p:cond delay="0"/>
                                  </p:stCondLst>
                                  <p:iterate>
                                    <p:tmAbs val="0"/>
                                  </p:iterate>
                                  <p:childTnLst>
                                    <p:set>
                                      <p:cBhvr>
                                        <p:cTn id="11" fill="hold"/>
                                        <p:tgtEl>
                                          <p:spTgt spid="438"/>
                                        </p:tgtEl>
                                        <p:attrNameLst>
                                          <p:attrName>style.visibility</p:attrName>
                                        </p:attrNameLst>
                                      </p:cBhvr>
                                      <p:to>
                                        <p:strVal val="visible"/>
                                      </p:to>
                                    </p:set>
                                    <p:animEffect transition="in" filter="dissolve">
                                      <p:cBhvr>
                                        <p:cTn id="12" dur="500"/>
                                        <p:tgtEl>
                                          <p:spTgt spid="43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fill="hold" grpId="3" nodeType="clickEffect">
                                  <p:stCondLst>
                                    <p:cond delay="0"/>
                                  </p:stCondLst>
                                  <p:iterate>
                                    <p:tmAbs val="0"/>
                                  </p:iterate>
                                  <p:childTnLst>
                                    <p:set>
                                      <p:cBhvr>
                                        <p:cTn id="16" fill="hold"/>
                                        <p:tgtEl>
                                          <p:spTgt spid="439"/>
                                        </p:tgtEl>
                                        <p:attrNameLst>
                                          <p:attrName>style.visibility</p:attrName>
                                        </p:attrNameLst>
                                      </p:cBhvr>
                                      <p:to>
                                        <p:strVal val="visible"/>
                                      </p:to>
                                    </p:set>
                                    <p:animEffect transition="in" filter="dissolve">
                                      <p:cBhvr>
                                        <p:cTn id="17" dur="500"/>
                                        <p:tgtEl>
                                          <p:spTgt spid="439"/>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fill="hold" grpId="4" nodeType="clickEffect">
                                  <p:stCondLst>
                                    <p:cond delay="0"/>
                                  </p:stCondLst>
                                  <p:iterate>
                                    <p:tmAbs val="0"/>
                                  </p:iterate>
                                  <p:childTnLst>
                                    <p:set>
                                      <p:cBhvr>
                                        <p:cTn id="21" fill="hold"/>
                                        <p:tgtEl>
                                          <p:spTgt spid="440"/>
                                        </p:tgtEl>
                                        <p:attrNameLst>
                                          <p:attrName>style.visibility</p:attrName>
                                        </p:attrNameLst>
                                      </p:cBhvr>
                                      <p:to>
                                        <p:strVal val="visible"/>
                                      </p:to>
                                    </p:set>
                                    <p:animEffect transition="in" filter="dissolve">
                                      <p:cBhvr>
                                        <p:cTn id="22" dur="500"/>
                                        <p:tgtEl>
                                          <p:spTgt spid="440"/>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fill="hold" grpId="5" nodeType="clickEffect">
                                  <p:stCondLst>
                                    <p:cond delay="0"/>
                                  </p:stCondLst>
                                  <p:iterate>
                                    <p:tmAbs val="0"/>
                                  </p:iterate>
                                  <p:childTnLst>
                                    <p:set>
                                      <p:cBhvr>
                                        <p:cTn id="26" fill="hold"/>
                                        <p:tgtEl>
                                          <p:spTgt spid="442"/>
                                        </p:tgtEl>
                                        <p:attrNameLst>
                                          <p:attrName>style.visibility</p:attrName>
                                        </p:attrNameLst>
                                      </p:cBhvr>
                                      <p:to>
                                        <p:strVal val="visible"/>
                                      </p:to>
                                    </p:set>
                                    <p:animEffect transition="in" filter="dissolve">
                                      <p:cBhvr>
                                        <p:cTn id="27" dur="500"/>
                                        <p:tgtEl>
                                          <p:spTgt spid="442"/>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fill="hold" grpId="6" nodeType="clickEffect">
                                  <p:stCondLst>
                                    <p:cond delay="0"/>
                                  </p:stCondLst>
                                  <p:iterate>
                                    <p:tmAbs val="0"/>
                                  </p:iterate>
                                  <p:childTnLst>
                                    <p:set>
                                      <p:cBhvr>
                                        <p:cTn id="31" fill="hold"/>
                                        <p:tgtEl>
                                          <p:spTgt spid="441"/>
                                        </p:tgtEl>
                                        <p:attrNameLst>
                                          <p:attrName>style.visibility</p:attrName>
                                        </p:attrNameLst>
                                      </p:cBhvr>
                                      <p:to>
                                        <p:strVal val="visible"/>
                                      </p:to>
                                    </p:set>
                                    <p:animEffect transition="in" filter="dissolve">
                                      <p:cBhvr>
                                        <p:cTn id="32" dur="500"/>
                                        <p:tgtEl>
                                          <p:spTgt spid="441"/>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fill="hold" grpId="7" nodeType="clickEffect">
                                  <p:stCondLst>
                                    <p:cond delay="0"/>
                                  </p:stCondLst>
                                  <p:iterate>
                                    <p:tmAbs val="0"/>
                                  </p:iterate>
                                  <p:childTnLst>
                                    <p:set>
                                      <p:cBhvr>
                                        <p:cTn id="36" fill="hold"/>
                                        <p:tgtEl>
                                          <p:spTgt spid="443"/>
                                        </p:tgtEl>
                                        <p:attrNameLst>
                                          <p:attrName>style.visibility</p:attrName>
                                        </p:attrNameLst>
                                      </p:cBhvr>
                                      <p:to>
                                        <p:strVal val="visible"/>
                                      </p:to>
                                    </p:set>
                                    <p:animEffect transition="in" filter="dissolve">
                                      <p:cBhvr>
                                        <p:cTn id="37" dur="500"/>
                                        <p:tgtEl>
                                          <p:spTgt spid="443"/>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fill="hold" grpId="8" nodeType="clickEffect">
                                  <p:stCondLst>
                                    <p:cond delay="0"/>
                                  </p:stCondLst>
                                  <p:iterate>
                                    <p:tmAbs val="0"/>
                                  </p:iterate>
                                  <p:childTnLst>
                                    <p:set>
                                      <p:cBhvr>
                                        <p:cTn id="41" fill="hold"/>
                                        <p:tgtEl>
                                          <p:spTgt spid="444"/>
                                        </p:tgtEl>
                                        <p:attrNameLst>
                                          <p:attrName>style.visibility</p:attrName>
                                        </p:attrNameLst>
                                      </p:cBhvr>
                                      <p:to>
                                        <p:strVal val="visible"/>
                                      </p:to>
                                    </p:set>
                                    <p:animEffect transition="in" filter="dissolve">
                                      <p:cBhvr>
                                        <p:cTn id="42" dur="500"/>
                                        <p:tgtEl>
                                          <p:spTgt spid="4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7" grpId="1" animBg="1" advAuto="0"/>
      <p:bldP spid="438" grpId="2" animBg="1" advAuto="0"/>
      <p:bldP spid="439" grpId="3" animBg="1" advAuto="0"/>
      <p:bldP spid="440" grpId="4" animBg="1" advAuto="0"/>
      <p:bldP spid="441" grpId="6" animBg="1" advAuto="0"/>
      <p:bldP spid="442" grpId="5" animBg="1" advAuto="0"/>
      <p:bldP spid="443" grpId="7" animBg="1" advAuto="0"/>
      <p:bldP spid="444" grpId="8" animBg="1" advAuto="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 name="Numero diapositiva"/>
          <p:cNvSpPr txBox="1">
            <a:spLocks noGrp="1"/>
          </p:cNvSpPr>
          <p:nvPr>
            <p:ph type="sldNum" sz="quarter" idx="2"/>
          </p:nvPr>
        </p:nvSpPr>
        <p:spPr>
          <a:xfrm>
            <a:off x="9347200" y="152400"/>
            <a:ext cx="292100" cy="3429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a:t>
            </a:fld>
            <a:endParaRPr/>
          </a:p>
        </p:txBody>
      </p:sp>
      <p:sp>
        <p:nvSpPr>
          <p:cNvPr id="279" name="ACIDI E BASI (1)"/>
          <p:cNvSpPr txBox="1"/>
          <p:nvPr/>
        </p:nvSpPr>
        <p:spPr>
          <a:xfrm>
            <a:off x="3136900" y="304800"/>
            <a:ext cx="4216400" cy="5842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buClr>
                <a:srgbClr val="000000"/>
              </a:buClr>
              <a:buFont typeface="Times New Roman"/>
              <a:defRPr sz="3000"/>
            </a:lvl1pPr>
          </a:lstStyle>
          <a:p>
            <a:pPr algn="ctr"/>
            <a:r>
              <a:rPr dirty="0"/>
              <a:t>ACIDI E BASI</a:t>
            </a:r>
          </a:p>
        </p:txBody>
      </p:sp>
      <p:sp>
        <p:nvSpPr>
          <p:cNvPr id="280" name="Definizione di Arrhenius"/>
          <p:cNvSpPr txBox="1"/>
          <p:nvPr/>
        </p:nvSpPr>
        <p:spPr>
          <a:xfrm>
            <a:off x="660400" y="1295400"/>
            <a:ext cx="8001000" cy="5842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buClr>
                <a:srgbClr val="000000"/>
              </a:buClr>
              <a:buFont typeface="Times New Roman"/>
              <a:defRPr sz="3000"/>
            </a:lvl1pPr>
          </a:lstStyle>
          <a:p>
            <a:r>
              <a:t>Definizione di Arrhenius</a:t>
            </a:r>
          </a:p>
        </p:txBody>
      </p:sp>
      <p:sp>
        <p:nvSpPr>
          <p:cNvPr id="281" name="Un acido è una sostanza capace di cedere ioni H+"/>
          <p:cNvSpPr txBox="1"/>
          <p:nvPr/>
        </p:nvSpPr>
        <p:spPr>
          <a:xfrm>
            <a:off x="908050" y="2209800"/>
            <a:ext cx="8750300" cy="5842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buClr>
                <a:srgbClr val="000000"/>
              </a:buClr>
              <a:buFont typeface="Times New Roman"/>
            </a:pPr>
            <a:r>
              <a:rPr sz="3000"/>
              <a:t>Un acido è una sostanza capace di cedere ioni H</a:t>
            </a:r>
            <a:r>
              <a:rPr sz="3000" baseline="29999"/>
              <a:t>+</a:t>
            </a:r>
          </a:p>
        </p:txBody>
      </p:sp>
      <p:sp>
        <p:nvSpPr>
          <p:cNvPr id="282" name="Una base è una sostanza capace di cedere ioni OH –"/>
          <p:cNvSpPr txBox="1"/>
          <p:nvPr/>
        </p:nvSpPr>
        <p:spPr>
          <a:xfrm>
            <a:off x="908050" y="3429000"/>
            <a:ext cx="8750300" cy="5842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buClr>
                <a:srgbClr val="000000"/>
              </a:buClr>
              <a:buFont typeface="Times New Roman"/>
            </a:pPr>
            <a:r>
              <a:rPr sz="3000"/>
              <a:t>Una base è una sostanza capace di cedere ioni OH </a:t>
            </a:r>
            <a:r>
              <a:rPr sz="3000" baseline="29999"/>
              <a:t>–</a:t>
            </a:r>
          </a:p>
        </p:txBody>
      </p:sp>
      <p:sp>
        <p:nvSpPr>
          <p:cNvPr id="283" name="HCl, HNO3, H2SO4, H3PO4"/>
          <p:cNvSpPr txBox="1"/>
          <p:nvPr/>
        </p:nvSpPr>
        <p:spPr>
          <a:xfrm>
            <a:off x="3136900" y="2743200"/>
            <a:ext cx="5118100" cy="6477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buClr>
                <a:srgbClr val="000000"/>
              </a:buClr>
              <a:buFont typeface="Times New Roman"/>
            </a:pPr>
            <a:r>
              <a:rPr sz="3000"/>
              <a:t>HCl, HNO</a:t>
            </a:r>
            <a:r>
              <a:rPr sz="3000" baseline="-25000"/>
              <a:t>3</a:t>
            </a:r>
            <a:r>
              <a:rPr sz="3000"/>
              <a:t>, H</a:t>
            </a:r>
            <a:r>
              <a:rPr sz="3000" baseline="-25000"/>
              <a:t>2</a:t>
            </a:r>
            <a:r>
              <a:rPr sz="3000"/>
              <a:t>SO</a:t>
            </a:r>
            <a:r>
              <a:rPr sz="3000" baseline="-25000"/>
              <a:t>4</a:t>
            </a:r>
            <a:r>
              <a:rPr sz="3000"/>
              <a:t>, H</a:t>
            </a:r>
            <a:r>
              <a:rPr sz="3000" baseline="-25000"/>
              <a:t>3</a:t>
            </a:r>
            <a:r>
              <a:rPr sz="3000"/>
              <a:t>PO</a:t>
            </a:r>
            <a:r>
              <a:rPr sz="3000" baseline="-25000"/>
              <a:t>4</a:t>
            </a:r>
          </a:p>
        </p:txBody>
      </p:sp>
      <p:sp>
        <p:nvSpPr>
          <p:cNvPr id="284" name="NaOH, Ca(OH)2 Al(OH)3"/>
          <p:cNvSpPr txBox="1"/>
          <p:nvPr/>
        </p:nvSpPr>
        <p:spPr>
          <a:xfrm>
            <a:off x="3136900" y="4114800"/>
            <a:ext cx="5118100" cy="6477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buClr>
                <a:srgbClr val="000000"/>
              </a:buClr>
              <a:buFont typeface="Times New Roman"/>
            </a:pPr>
            <a:r>
              <a:rPr sz="3000"/>
              <a:t>NaOH, Ca(OH)</a:t>
            </a:r>
            <a:r>
              <a:rPr sz="3000" baseline="-25000"/>
              <a:t>2</a:t>
            </a:r>
            <a:r>
              <a:rPr sz="3000"/>
              <a:t> Al(OH)</a:t>
            </a:r>
            <a:r>
              <a:rPr sz="3000" baseline="-25000"/>
              <a:t>3</a:t>
            </a:r>
          </a:p>
        </p:txBody>
      </p:sp>
      <p:sp>
        <p:nvSpPr>
          <p:cNvPr id="285" name="Non spiega però il comportamento acido o basico di alcune sostanze."/>
          <p:cNvSpPr txBox="1"/>
          <p:nvPr/>
        </p:nvSpPr>
        <p:spPr>
          <a:xfrm>
            <a:off x="908050" y="5029200"/>
            <a:ext cx="8331200" cy="10541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buClr>
                <a:srgbClr val="000000"/>
              </a:buClr>
              <a:buFont typeface="Times New Roman"/>
              <a:defRPr sz="3000"/>
            </a:lvl1pPr>
          </a:lstStyle>
          <a:p>
            <a:r>
              <a:t>Non spiega però il comportamento acido o basico di alcune sostanze.</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9" presetClass="entr" fill="hold" grpId="1" nodeType="clickEffect">
                                  <p:stCondLst>
                                    <p:cond delay="0"/>
                                  </p:stCondLst>
                                  <p:iterate>
                                    <p:tmAbs val="0"/>
                                  </p:iterate>
                                  <p:childTnLst>
                                    <p:set>
                                      <p:cBhvr>
                                        <p:cTn id="6" fill="hold"/>
                                        <p:tgtEl>
                                          <p:spTgt spid="279"/>
                                        </p:tgtEl>
                                        <p:attrNameLst>
                                          <p:attrName>style.visibility</p:attrName>
                                        </p:attrNameLst>
                                      </p:cBhvr>
                                      <p:to>
                                        <p:strVal val="visible"/>
                                      </p:to>
                                    </p:set>
                                    <p:animEffect transition="in" filter="dissolve">
                                      <p:cBhvr>
                                        <p:cTn id="7" dur="500"/>
                                        <p:tgtEl>
                                          <p:spTgt spid="27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fill="hold" grpId="2" nodeType="clickEffect">
                                  <p:stCondLst>
                                    <p:cond delay="0"/>
                                  </p:stCondLst>
                                  <p:iterate>
                                    <p:tmAbs val="0"/>
                                  </p:iterate>
                                  <p:childTnLst>
                                    <p:set>
                                      <p:cBhvr>
                                        <p:cTn id="11" fill="hold"/>
                                        <p:tgtEl>
                                          <p:spTgt spid="280"/>
                                        </p:tgtEl>
                                        <p:attrNameLst>
                                          <p:attrName>style.visibility</p:attrName>
                                        </p:attrNameLst>
                                      </p:cBhvr>
                                      <p:to>
                                        <p:strVal val="visible"/>
                                      </p:to>
                                    </p:set>
                                    <p:animEffect transition="in" filter="dissolve">
                                      <p:cBhvr>
                                        <p:cTn id="12" dur="500"/>
                                        <p:tgtEl>
                                          <p:spTgt spid="28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fill="hold" grpId="3" nodeType="clickEffect">
                                  <p:stCondLst>
                                    <p:cond delay="0"/>
                                  </p:stCondLst>
                                  <p:iterate>
                                    <p:tmAbs val="0"/>
                                  </p:iterate>
                                  <p:childTnLst>
                                    <p:set>
                                      <p:cBhvr>
                                        <p:cTn id="16" fill="hold"/>
                                        <p:tgtEl>
                                          <p:spTgt spid="281"/>
                                        </p:tgtEl>
                                        <p:attrNameLst>
                                          <p:attrName>style.visibility</p:attrName>
                                        </p:attrNameLst>
                                      </p:cBhvr>
                                      <p:to>
                                        <p:strVal val="visible"/>
                                      </p:to>
                                    </p:set>
                                    <p:animEffect transition="in" filter="dissolve">
                                      <p:cBhvr>
                                        <p:cTn id="17" dur="500"/>
                                        <p:tgtEl>
                                          <p:spTgt spid="281"/>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fill="hold" grpId="4" nodeType="clickEffect">
                                  <p:stCondLst>
                                    <p:cond delay="0"/>
                                  </p:stCondLst>
                                  <p:iterate>
                                    <p:tmAbs val="0"/>
                                  </p:iterate>
                                  <p:childTnLst>
                                    <p:set>
                                      <p:cBhvr>
                                        <p:cTn id="21" fill="hold"/>
                                        <p:tgtEl>
                                          <p:spTgt spid="283"/>
                                        </p:tgtEl>
                                        <p:attrNameLst>
                                          <p:attrName>style.visibility</p:attrName>
                                        </p:attrNameLst>
                                      </p:cBhvr>
                                      <p:to>
                                        <p:strVal val="visible"/>
                                      </p:to>
                                    </p:set>
                                    <p:animEffect transition="in" filter="dissolve">
                                      <p:cBhvr>
                                        <p:cTn id="22" dur="500"/>
                                        <p:tgtEl>
                                          <p:spTgt spid="283"/>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fill="hold" grpId="5" nodeType="clickEffect">
                                  <p:stCondLst>
                                    <p:cond delay="0"/>
                                  </p:stCondLst>
                                  <p:iterate>
                                    <p:tmAbs val="0"/>
                                  </p:iterate>
                                  <p:childTnLst>
                                    <p:set>
                                      <p:cBhvr>
                                        <p:cTn id="26" fill="hold"/>
                                        <p:tgtEl>
                                          <p:spTgt spid="282"/>
                                        </p:tgtEl>
                                        <p:attrNameLst>
                                          <p:attrName>style.visibility</p:attrName>
                                        </p:attrNameLst>
                                      </p:cBhvr>
                                      <p:to>
                                        <p:strVal val="visible"/>
                                      </p:to>
                                    </p:set>
                                    <p:animEffect transition="in" filter="dissolve">
                                      <p:cBhvr>
                                        <p:cTn id="27" dur="500"/>
                                        <p:tgtEl>
                                          <p:spTgt spid="282"/>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fill="hold" grpId="6" nodeType="clickEffect">
                                  <p:stCondLst>
                                    <p:cond delay="0"/>
                                  </p:stCondLst>
                                  <p:iterate>
                                    <p:tmAbs val="0"/>
                                  </p:iterate>
                                  <p:childTnLst>
                                    <p:set>
                                      <p:cBhvr>
                                        <p:cTn id="31" fill="hold"/>
                                        <p:tgtEl>
                                          <p:spTgt spid="284"/>
                                        </p:tgtEl>
                                        <p:attrNameLst>
                                          <p:attrName>style.visibility</p:attrName>
                                        </p:attrNameLst>
                                      </p:cBhvr>
                                      <p:to>
                                        <p:strVal val="visible"/>
                                      </p:to>
                                    </p:set>
                                    <p:animEffect transition="in" filter="dissolve">
                                      <p:cBhvr>
                                        <p:cTn id="32" dur="500"/>
                                        <p:tgtEl>
                                          <p:spTgt spid="284"/>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fill="hold" grpId="7" nodeType="clickEffect">
                                  <p:stCondLst>
                                    <p:cond delay="0"/>
                                  </p:stCondLst>
                                  <p:iterate>
                                    <p:tmAbs val="0"/>
                                  </p:iterate>
                                  <p:childTnLst>
                                    <p:set>
                                      <p:cBhvr>
                                        <p:cTn id="36" fill="hold"/>
                                        <p:tgtEl>
                                          <p:spTgt spid="285"/>
                                        </p:tgtEl>
                                        <p:attrNameLst>
                                          <p:attrName>style.visibility</p:attrName>
                                        </p:attrNameLst>
                                      </p:cBhvr>
                                      <p:to>
                                        <p:strVal val="visible"/>
                                      </p:to>
                                    </p:set>
                                    <p:animEffect transition="in" filter="dissolve">
                                      <p:cBhvr>
                                        <p:cTn id="37" dur="500"/>
                                        <p:tgtEl>
                                          <p:spTgt spid="2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9" grpId="1" animBg="1" advAuto="0"/>
      <p:bldP spid="280" grpId="2" animBg="1" advAuto="0"/>
      <p:bldP spid="281" grpId="3" animBg="1" advAuto="0"/>
      <p:bldP spid="282" grpId="5" animBg="1" advAuto="0"/>
      <p:bldP spid="283" grpId="4" animBg="1" advAuto="0"/>
      <p:bldP spid="284" grpId="6" animBg="1" advAuto="0"/>
      <p:bldP spid="285" grpId="7" animBg="1" advAuto="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6" name="Numero diapositiva"/>
          <p:cNvSpPr txBox="1">
            <a:spLocks noGrp="1"/>
          </p:cNvSpPr>
          <p:nvPr>
            <p:ph type="sldNum" sz="quarter" idx="2"/>
          </p:nvPr>
        </p:nvSpPr>
        <p:spPr>
          <a:xfrm>
            <a:off x="8159750" y="76200"/>
            <a:ext cx="292100" cy="3429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30</a:t>
            </a:fld>
            <a:endParaRPr/>
          </a:p>
        </p:txBody>
      </p:sp>
      <p:sp>
        <p:nvSpPr>
          <p:cNvPr id="447" name="Tra questi tre sistemi quello più efficace è H2CO3/HCO3–, in quanto è un sistema tampone aperto (rigenerabile)"/>
          <p:cNvSpPr txBox="1"/>
          <p:nvPr/>
        </p:nvSpPr>
        <p:spPr>
          <a:xfrm>
            <a:off x="990600" y="114300"/>
            <a:ext cx="7924800" cy="9017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just">
              <a:spcBef>
                <a:spcPts val="1400"/>
              </a:spcBef>
              <a:buClr>
                <a:srgbClr val="000000"/>
              </a:buClr>
              <a:buFont typeface="Times New Roman"/>
            </a:pPr>
            <a:r>
              <a:t>Tra questi tre sistemi quello più efficace è </a:t>
            </a:r>
            <a:r>
              <a:rPr b="1">
                <a:solidFill>
                  <a:srgbClr val="3333CC"/>
                </a:solidFill>
                <a:uFill>
                  <a:solidFill>
                    <a:srgbClr val="3333CC"/>
                  </a:solidFill>
                </a:uFill>
              </a:rPr>
              <a:t>H</a:t>
            </a:r>
            <a:r>
              <a:rPr b="1" baseline="-25000">
                <a:solidFill>
                  <a:srgbClr val="3333CC"/>
                </a:solidFill>
                <a:uFill>
                  <a:solidFill>
                    <a:srgbClr val="3333CC"/>
                  </a:solidFill>
                </a:uFill>
              </a:rPr>
              <a:t>2</a:t>
            </a:r>
            <a:r>
              <a:rPr b="1">
                <a:solidFill>
                  <a:srgbClr val="3333CC"/>
                </a:solidFill>
                <a:uFill>
                  <a:solidFill>
                    <a:srgbClr val="3333CC"/>
                  </a:solidFill>
                </a:uFill>
              </a:rPr>
              <a:t>CO</a:t>
            </a:r>
            <a:r>
              <a:rPr b="1" baseline="-25000">
                <a:solidFill>
                  <a:srgbClr val="3333CC"/>
                </a:solidFill>
                <a:uFill>
                  <a:solidFill>
                    <a:srgbClr val="3333CC"/>
                  </a:solidFill>
                </a:uFill>
              </a:rPr>
              <a:t>3</a:t>
            </a:r>
            <a:r>
              <a:rPr b="1">
                <a:solidFill>
                  <a:srgbClr val="3333CC"/>
                </a:solidFill>
                <a:uFill>
                  <a:solidFill>
                    <a:srgbClr val="3333CC"/>
                  </a:solidFill>
                </a:uFill>
              </a:rPr>
              <a:t>/HCO</a:t>
            </a:r>
            <a:r>
              <a:rPr b="1" baseline="-25000">
                <a:solidFill>
                  <a:srgbClr val="3333CC"/>
                </a:solidFill>
                <a:uFill>
                  <a:solidFill>
                    <a:srgbClr val="3333CC"/>
                  </a:solidFill>
                </a:uFill>
              </a:rPr>
              <a:t>3</a:t>
            </a:r>
            <a:r>
              <a:rPr b="1" baseline="29999">
                <a:solidFill>
                  <a:srgbClr val="3333CC"/>
                </a:solidFill>
                <a:uFill>
                  <a:solidFill>
                    <a:srgbClr val="3333CC"/>
                  </a:solidFill>
                </a:uFill>
              </a:rPr>
              <a:t>–</a:t>
            </a:r>
            <a:r>
              <a:t>, in quanto è un </a:t>
            </a:r>
            <a:r>
              <a:rPr b="1">
                <a:solidFill>
                  <a:srgbClr val="3333CC"/>
                </a:solidFill>
                <a:uFill>
                  <a:solidFill>
                    <a:srgbClr val="3333CC"/>
                  </a:solidFill>
                </a:uFill>
              </a:rPr>
              <a:t>sistema tampone aperto</a:t>
            </a:r>
            <a:r>
              <a:t> (</a:t>
            </a:r>
            <a:r>
              <a:rPr b="1">
                <a:solidFill>
                  <a:srgbClr val="3333CC"/>
                </a:solidFill>
                <a:uFill>
                  <a:solidFill>
                    <a:srgbClr val="3333CC"/>
                  </a:solidFill>
                </a:uFill>
              </a:rPr>
              <a:t>rigenerabile</a:t>
            </a:r>
            <a:r>
              <a:t>)</a:t>
            </a:r>
          </a:p>
        </p:txBody>
      </p:sp>
      <p:sp>
        <p:nvSpPr>
          <p:cNvPr id="448" name="Infatti i due componenti di questo tampone sono in continuo scambio con l’esterno grazie ai polmoni (eliminazione di H2CO3 sotto forma di CO2) ed i reni (eliminazione di HCO3–)"/>
          <p:cNvSpPr txBox="1"/>
          <p:nvPr/>
        </p:nvSpPr>
        <p:spPr>
          <a:xfrm>
            <a:off x="990600" y="927100"/>
            <a:ext cx="7924800" cy="1270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just">
              <a:spcBef>
                <a:spcPts val="1400"/>
              </a:spcBef>
              <a:buClr>
                <a:srgbClr val="000000"/>
              </a:buClr>
              <a:buFont typeface="Times New Roman"/>
            </a:pPr>
            <a:r>
              <a:t>Infatti i due componenti di questo tampone sono in </a:t>
            </a:r>
            <a:r>
              <a:rPr b="1">
                <a:solidFill>
                  <a:srgbClr val="3333CC"/>
                </a:solidFill>
                <a:uFill>
                  <a:solidFill>
                    <a:srgbClr val="3333CC"/>
                  </a:solidFill>
                </a:uFill>
              </a:rPr>
              <a:t>continuo scambio con l’esterno</a:t>
            </a:r>
            <a:r>
              <a:t> grazie ai </a:t>
            </a:r>
            <a:r>
              <a:rPr b="1">
                <a:solidFill>
                  <a:srgbClr val="3333CC"/>
                </a:solidFill>
                <a:uFill>
                  <a:solidFill>
                    <a:srgbClr val="3333CC"/>
                  </a:solidFill>
                </a:uFill>
              </a:rPr>
              <a:t>polmoni</a:t>
            </a:r>
            <a:r>
              <a:t> (</a:t>
            </a:r>
            <a:r>
              <a:rPr b="1" i="1"/>
              <a:t>eliminazione di H</a:t>
            </a:r>
            <a:r>
              <a:rPr b="1" i="1" baseline="-25000"/>
              <a:t>2</a:t>
            </a:r>
            <a:r>
              <a:rPr b="1" i="1"/>
              <a:t>CO</a:t>
            </a:r>
            <a:r>
              <a:rPr b="1" i="1" baseline="-25000"/>
              <a:t>3</a:t>
            </a:r>
            <a:r>
              <a:rPr b="1" i="1"/>
              <a:t> sotto forma di CO</a:t>
            </a:r>
            <a:r>
              <a:rPr b="1" i="1" baseline="-25000"/>
              <a:t>2</a:t>
            </a:r>
            <a:r>
              <a:t>) ed i </a:t>
            </a:r>
            <a:r>
              <a:rPr b="1">
                <a:solidFill>
                  <a:srgbClr val="3333CC"/>
                </a:solidFill>
                <a:uFill>
                  <a:solidFill>
                    <a:srgbClr val="3333CC"/>
                  </a:solidFill>
                </a:uFill>
              </a:rPr>
              <a:t>reni</a:t>
            </a:r>
            <a:r>
              <a:t> (</a:t>
            </a:r>
            <a:r>
              <a:rPr b="1" i="1"/>
              <a:t>eliminazione di HCO</a:t>
            </a:r>
            <a:r>
              <a:rPr b="1" i="1" baseline="-25000"/>
              <a:t>3</a:t>
            </a:r>
            <a:r>
              <a:rPr b="1" i="1" baseline="29999"/>
              <a:t>–</a:t>
            </a:r>
            <a:r>
              <a:t>)</a:t>
            </a:r>
          </a:p>
        </p:txBody>
      </p:sp>
      <p:sp>
        <p:nvSpPr>
          <p:cNvPr id="449" name="Infatti H2CO3 è in continuo equilibrio con CO2 secondo la reazione: CO2  +  H2O  →  H2CO3"/>
          <p:cNvSpPr txBox="1"/>
          <p:nvPr/>
        </p:nvSpPr>
        <p:spPr>
          <a:xfrm>
            <a:off x="990600" y="2146300"/>
            <a:ext cx="7924800" cy="9652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just">
              <a:spcBef>
                <a:spcPts val="1400"/>
              </a:spcBef>
              <a:buClr>
                <a:srgbClr val="000000"/>
              </a:buClr>
              <a:buFont typeface="Times New Roman"/>
            </a:pPr>
            <a:r>
              <a:t>Infatti </a:t>
            </a:r>
            <a:r>
              <a:rPr b="1">
                <a:solidFill>
                  <a:srgbClr val="3333CC"/>
                </a:solidFill>
                <a:uFill>
                  <a:solidFill>
                    <a:srgbClr val="3333CC"/>
                  </a:solidFill>
                </a:uFill>
              </a:rPr>
              <a:t>H</a:t>
            </a:r>
            <a:r>
              <a:rPr b="1" baseline="-25000">
                <a:solidFill>
                  <a:srgbClr val="3333CC"/>
                </a:solidFill>
                <a:uFill>
                  <a:solidFill>
                    <a:srgbClr val="3333CC"/>
                  </a:solidFill>
                </a:uFill>
              </a:rPr>
              <a:t>2</a:t>
            </a:r>
            <a:r>
              <a:rPr b="1">
                <a:solidFill>
                  <a:srgbClr val="3333CC"/>
                </a:solidFill>
                <a:uFill>
                  <a:solidFill>
                    <a:srgbClr val="3333CC"/>
                  </a:solidFill>
                </a:uFill>
              </a:rPr>
              <a:t>CO</a:t>
            </a:r>
            <a:r>
              <a:rPr b="1" baseline="-25000">
                <a:solidFill>
                  <a:srgbClr val="3333CC"/>
                </a:solidFill>
                <a:uFill>
                  <a:solidFill>
                    <a:srgbClr val="3333CC"/>
                  </a:solidFill>
                </a:uFill>
              </a:rPr>
              <a:t>3</a:t>
            </a:r>
            <a:r>
              <a:t> è </a:t>
            </a:r>
            <a:r>
              <a:rPr b="1">
                <a:solidFill>
                  <a:srgbClr val="3333CC"/>
                </a:solidFill>
                <a:uFill>
                  <a:solidFill>
                    <a:srgbClr val="3333CC"/>
                  </a:solidFill>
                </a:uFill>
              </a:rPr>
              <a:t>in continuo equilibrio con CO</a:t>
            </a:r>
            <a:r>
              <a:rPr b="1" baseline="-25000">
                <a:solidFill>
                  <a:srgbClr val="3333CC"/>
                </a:solidFill>
                <a:uFill>
                  <a:solidFill>
                    <a:srgbClr val="3333CC"/>
                  </a:solidFill>
                </a:uFill>
              </a:rPr>
              <a:t>2</a:t>
            </a:r>
            <a:r>
              <a:t> secondo la reazione:	</a:t>
            </a:r>
            <a:r>
              <a:rPr b="1"/>
              <a:t>CO</a:t>
            </a:r>
            <a:r>
              <a:rPr b="1" baseline="-25000"/>
              <a:t>2</a:t>
            </a:r>
            <a:r>
              <a:rPr b="1"/>
              <a:t>  +  H</a:t>
            </a:r>
            <a:r>
              <a:rPr b="1" baseline="-25000"/>
              <a:t>2</a:t>
            </a:r>
            <a:r>
              <a:rPr b="1"/>
              <a:t>O  </a:t>
            </a:r>
            <a:r>
              <a:rPr>
                <a:latin typeface="Symbol"/>
                <a:ea typeface="Symbol"/>
                <a:cs typeface="Symbol"/>
                <a:sym typeface="Symbol"/>
              </a:rPr>
              <a:t>®</a:t>
            </a:r>
            <a:r>
              <a:rPr b="1"/>
              <a:t>  H</a:t>
            </a:r>
            <a:r>
              <a:rPr b="1" baseline="-25000"/>
              <a:t>2</a:t>
            </a:r>
            <a:r>
              <a:rPr b="1"/>
              <a:t>CO</a:t>
            </a:r>
            <a:r>
              <a:rPr b="1" baseline="-25000"/>
              <a:t>3</a:t>
            </a:r>
          </a:p>
        </p:txBody>
      </p:sp>
      <p:sp>
        <p:nvSpPr>
          <p:cNvPr id="450" name="La CO2 prodotta dal metabolismo dei tessuti viene convertita in H2CO3 a livello periferico, ma ridiventa CO2 nei polmoni e quindi eliminata con gli atti respiratori"/>
          <p:cNvSpPr txBox="1"/>
          <p:nvPr/>
        </p:nvSpPr>
        <p:spPr>
          <a:xfrm>
            <a:off x="990600" y="2990850"/>
            <a:ext cx="7924800" cy="1333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just">
              <a:spcBef>
                <a:spcPts val="1400"/>
              </a:spcBef>
              <a:buClr>
                <a:srgbClr val="000000"/>
              </a:buClr>
              <a:buFont typeface="Times New Roman"/>
            </a:pPr>
            <a:r>
              <a:t>La </a:t>
            </a:r>
            <a:r>
              <a:rPr b="1">
                <a:solidFill>
                  <a:srgbClr val="3333CC"/>
                </a:solidFill>
                <a:uFill>
                  <a:solidFill>
                    <a:srgbClr val="3333CC"/>
                  </a:solidFill>
                </a:uFill>
              </a:rPr>
              <a:t>CO</a:t>
            </a:r>
            <a:r>
              <a:rPr b="1" baseline="-25000">
                <a:solidFill>
                  <a:srgbClr val="3333CC"/>
                </a:solidFill>
                <a:uFill>
                  <a:solidFill>
                    <a:srgbClr val="3333CC"/>
                  </a:solidFill>
                </a:uFill>
              </a:rPr>
              <a:t>2</a:t>
            </a:r>
            <a:r>
              <a:rPr b="1">
                <a:solidFill>
                  <a:srgbClr val="3333CC"/>
                </a:solidFill>
                <a:uFill>
                  <a:solidFill>
                    <a:srgbClr val="3333CC"/>
                  </a:solidFill>
                </a:uFill>
              </a:rPr>
              <a:t> prodotta dal metabolismo dei tessuti</a:t>
            </a:r>
            <a:r>
              <a:t> viene </a:t>
            </a:r>
            <a:r>
              <a:rPr b="1">
                <a:solidFill>
                  <a:srgbClr val="3333CC"/>
                </a:solidFill>
                <a:uFill>
                  <a:solidFill>
                    <a:srgbClr val="3333CC"/>
                  </a:solidFill>
                </a:uFill>
              </a:rPr>
              <a:t>convertita</a:t>
            </a:r>
            <a:r>
              <a:t> in</a:t>
            </a:r>
            <a:r>
              <a:rPr b="1">
                <a:solidFill>
                  <a:srgbClr val="3333CC"/>
                </a:solidFill>
                <a:uFill>
                  <a:solidFill>
                    <a:srgbClr val="3333CC"/>
                  </a:solidFill>
                </a:uFill>
              </a:rPr>
              <a:t> H</a:t>
            </a:r>
            <a:r>
              <a:rPr b="1" baseline="-25000">
                <a:solidFill>
                  <a:srgbClr val="3333CC"/>
                </a:solidFill>
                <a:uFill>
                  <a:solidFill>
                    <a:srgbClr val="3333CC"/>
                  </a:solidFill>
                </a:uFill>
              </a:rPr>
              <a:t>2</a:t>
            </a:r>
            <a:r>
              <a:rPr b="1">
                <a:solidFill>
                  <a:srgbClr val="3333CC"/>
                </a:solidFill>
                <a:uFill>
                  <a:solidFill>
                    <a:srgbClr val="3333CC"/>
                  </a:solidFill>
                </a:uFill>
              </a:rPr>
              <a:t>CO</a:t>
            </a:r>
            <a:r>
              <a:rPr b="1" baseline="-25000">
                <a:solidFill>
                  <a:srgbClr val="3333CC"/>
                </a:solidFill>
                <a:uFill>
                  <a:solidFill>
                    <a:srgbClr val="3333CC"/>
                  </a:solidFill>
                </a:uFill>
              </a:rPr>
              <a:t>3</a:t>
            </a:r>
            <a:r>
              <a:rPr b="1">
                <a:solidFill>
                  <a:srgbClr val="3333CC"/>
                </a:solidFill>
                <a:uFill>
                  <a:solidFill>
                    <a:srgbClr val="3333CC"/>
                  </a:solidFill>
                </a:uFill>
              </a:rPr>
              <a:t> </a:t>
            </a:r>
            <a:r>
              <a:t>a livello</a:t>
            </a:r>
            <a:r>
              <a:rPr b="1">
                <a:solidFill>
                  <a:srgbClr val="3333CC"/>
                </a:solidFill>
                <a:uFill>
                  <a:solidFill>
                    <a:srgbClr val="3333CC"/>
                  </a:solidFill>
                </a:uFill>
              </a:rPr>
              <a:t> periferico</a:t>
            </a:r>
            <a:r>
              <a:t>, ma </a:t>
            </a:r>
            <a:r>
              <a:rPr b="1">
                <a:solidFill>
                  <a:srgbClr val="3333CC"/>
                </a:solidFill>
                <a:uFill>
                  <a:solidFill>
                    <a:srgbClr val="3333CC"/>
                  </a:solidFill>
                </a:uFill>
              </a:rPr>
              <a:t>ridiventa CO</a:t>
            </a:r>
            <a:r>
              <a:rPr b="1" baseline="-25000">
                <a:solidFill>
                  <a:srgbClr val="3333CC"/>
                </a:solidFill>
                <a:uFill>
                  <a:solidFill>
                    <a:srgbClr val="3333CC"/>
                  </a:solidFill>
                </a:uFill>
              </a:rPr>
              <a:t>2</a:t>
            </a:r>
            <a:r>
              <a:t> nei </a:t>
            </a:r>
            <a:r>
              <a:rPr b="1">
                <a:solidFill>
                  <a:srgbClr val="3333CC"/>
                </a:solidFill>
                <a:uFill>
                  <a:solidFill>
                    <a:srgbClr val="3333CC"/>
                  </a:solidFill>
                </a:uFill>
              </a:rPr>
              <a:t>polmoni</a:t>
            </a:r>
            <a:r>
              <a:t> e quindi </a:t>
            </a:r>
            <a:r>
              <a:rPr b="1">
                <a:solidFill>
                  <a:srgbClr val="3333CC"/>
                </a:solidFill>
                <a:uFill>
                  <a:solidFill>
                    <a:srgbClr val="3333CC"/>
                  </a:solidFill>
                </a:uFill>
              </a:rPr>
              <a:t>eliminata</a:t>
            </a:r>
            <a:r>
              <a:t> con gli </a:t>
            </a:r>
            <a:r>
              <a:rPr b="1">
                <a:solidFill>
                  <a:srgbClr val="3333CC"/>
                </a:solidFill>
                <a:uFill>
                  <a:solidFill>
                    <a:srgbClr val="3333CC"/>
                  </a:solidFill>
                </a:uFill>
              </a:rPr>
              <a:t>atti</a:t>
            </a:r>
            <a:r>
              <a:t> </a:t>
            </a:r>
            <a:r>
              <a:rPr b="1">
                <a:solidFill>
                  <a:srgbClr val="3333CC"/>
                </a:solidFill>
                <a:uFill>
                  <a:solidFill>
                    <a:srgbClr val="3333CC"/>
                  </a:solidFill>
                </a:uFill>
              </a:rPr>
              <a:t>respiratori</a:t>
            </a:r>
          </a:p>
        </p:txBody>
      </p:sp>
      <p:sp>
        <p:nvSpPr>
          <p:cNvPr id="451" name="Lo ione HCO3– è invece recuperato durante la filtrazione del sangue nei reni a livello del glomerulo"/>
          <p:cNvSpPr txBox="1"/>
          <p:nvPr/>
        </p:nvSpPr>
        <p:spPr>
          <a:xfrm>
            <a:off x="990600" y="5121275"/>
            <a:ext cx="7924800" cy="9017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just">
              <a:spcBef>
                <a:spcPts val="1400"/>
              </a:spcBef>
              <a:buClr>
                <a:srgbClr val="000000"/>
              </a:buClr>
              <a:buFont typeface="Times New Roman"/>
            </a:pPr>
            <a:r>
              <a:t>Lo ione </a:t>
            </a:r>
            <a:r>
              <a:rPr b="1">
                <a:solidFill>
                  <a:srgbClr val="3333CC"/>
                </a:solidFill>
                <a:uFill>
                  <a:solidFill>
                    <a:srgbClr val="3333CC"/>
                  </a:solidFill>
                </a:uFill>
              </a:rPr>
              <a:t>HCO</a:t>
            </a:r>
            <a:r>
              <a:rPr b="1" baseline="-25000">
                <a:solidFill>
                  <a:srgbClr val="3333CC"/>
                </a:solidFill>
                <a:uFill>
                  <a:solidFill>
                    <a:srgbClr val="3333CC"/>
                  </a:solidFill>
                </a:uFill>
              </a:rPr>
              <a:t>3</a:t>
            </a:r>
            <a:r>
              <a:rPr b="1" baseline="29999">
                <a:solidFill>
                  <a:srgbClr val="3333CC"/>
                </a:solidFill>
                <a:uFill>
                  <a:solidFill>
                    <a:srgbClr val="3333CC"/>
                  </a:solidFill>
                </a:uFill>
              </a:rPr>
              <a:t>– </a:t>
            </a:r>
            <a:r>
              <a:t>è invece </a:t>
            </a:r>
            <a:r>
              <a:rPr b="1">
                <a:solidFill>
                  <a:srgbClr val="3333CC"/>
                </a:solidFill>
                <a:uFill>
                  <a:solidFill>
                    <a:srgbClr val="3333CC"/>
                  </a:solidFill>
                </a:uFill>
              </a:rPr>
              <a:t>recuperato</a:t>
            </a:r>
            <a:r>
              <a:t> durante la </a:t>
            </a:r>
            <a:r>
              <a:rPr b="1">
                <a:solidFill>
                  <a:srgbClr val="3333CC"/>
                </a:solidFill>
                <a:uFill>
                  <a:solidFill>
                    <a:srgbClr val="3333CC"/>
                  </a:solidFill>
                </a:uFill>
              </a:rPr>
              <a:t>filtrazione del sangue nei reni </a:t>
            </a:r>
            <a:r>
              <a:t>a livello del glomerulo</a:t>
            </a:r>
          </a:p>
        </p:txBody>
      </p:sp>
      <p:sp>
        <p:nvSpPr>
          <p:cNvPr id="452" name="Infatti dal catabolismo degli amminoacidi si produce la base NH3, che quindi può convertire H2CO3 in HCO3–"/>
          <p:cNvSpPr txBox="1"/>
          <p:nvPr/>
        </p:nvSpPr>
        <p:spPr>
          <a:xfrm>
            <a:off x="990600" y="5883275"/>
            <a:ext cx="7924800" cy="9017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just">
              <a:spcBef>
                <a:spcPts val="1400"/>
              </a:spcBef>
              <a:buClr>
                <a:srgbClr val="000000"/>
              </a:buClr>
              <a:buFont typeface="Times New Roman"/>
            </a:pPr>
            <a:r>
              <a:t>Infatti dal </a:t>
            </a:r>
            <a:r>
              <a:rPr b="1">
                <a:solidFill>
                  <a:srgbClr val="3333CC"/>
                </a:solidFill>
                <a:uFill>
                  <a:solidFill>
                    <a:srgbClr val="3333CC"/>
                  </a:solidFill>
                </a:uFill>
              </a:rPr>
              <a:t>catabolismo degli amminoacidi</a:t>
            </a:r>
            <a:r>
              <a:t> si produce la base </a:t>
            </a:r>
            <a:r>
              <a:rPr b="1">
                <a:solidFill>
                  <a:srgbClr val="3333CC"/>
                </a:solidFill>
                <a:uFill>
                  <a:solidFill>
                    <a:srgbClr val="3333CC"/>
                  </a:solidFill>
                </a:uFill>
              </a:rPr>
              <a:t>NH</a:t>
            </a:r>
            <a:r>
              <a:rPr b="1" baseline="-25000">
                <a:solidFill>
                  <a:srgbClr val="3333CC"/>
                </a:solidFill>
                <a:uFill>
                  <a:solidFill>
                    <a:srgbClr val="3333CC"/>
                  </a:solidFill>
                </a:uFill>
              </a:rPr>
              <a:t>3</a:t>
            </a:r>
            <a:r>
              <a:t>, che quindi può convertire H</a:t>
            </a:r>
            <a:r>
              <a:rPr baseline="-25000"/>
              <a:t>2</a:t>
            </a:r>
            <a:r>
              <a:t>CO</a:t>
            </a:r>
            <a:r>
              <a:rPr baseline="-25000"/>
              <a:t>3</a:t>
            </a:r>
            <a:r>
              <a:t> in </a:t>
            </a:r>
            <a:r>
              <a:rPr b="1">
                <a:solidFill>
                  <a:srgbClr val="3333CC"/>
                </a:solidFill>
                <a:uFill>
                  <a:solidFill>
                    <a:srgbClr val="3333CC"/>
                  </a:solidFill>
                </a:uFill>
              </a:rPr>
              <a:t>HCO</a:t>
            </a:r>
            <a:r>
              <a:rPr b="1" baseline="-25000">
                <a:solidFill>
                  <a:srgbClr val="3333CC"/>
                </a:solidFill>
                <a:uFill>
                  <a:solidFill>
                    <a:srgbClr val="3333CC"/>
                  </a:solidFill>
                </a:uFill>
              </a:rPr>
              <a:t>3</a:t>
            </a:r>
            <a:r>
              <a:rPr b="1" baseline="29999">
                <a:solidFill>
                  <a:srgbClr val="3333CC"/>
                </a:solidFill>
                <a:uFill>
                  <a:solidFill>
                    <a:srgbClr val="3333CC"/>
                  </a:solidFill>
                </a:uFill>
              </a:rPr>
              <a:t>–</a:t>
            </a:r>
          </a:p>
        </p:txBody>
      </p:sp>
      <p:sp>
        <p:nvSpPr>
          <p:cNvPr id="453" name="Quindi è possibile valutare la [H2CO3] attraverso una misura della pressione parziale di CO2 (pCO2)"/>
          <p:cNvSpPr txBox="1"/>
          <p:nvPr/>
        </p:nvSpPr>
        <p:spPr>
          <a:xfrm>
            <a:off x="990600" y="4146550"/>
            <a:ext cx="7924800" cy="9652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just">
              <a:spcBef>
                <a:spcPts val="1400"/>
              </a:spcBef>
              <a:buClr>
                <a:srgbClr val="000000"/>
              </a:buClr>
              <a:buFont typeface="Times New Roman"/>
            </a:pPr>
            <a:r>
              <a:t>Quindi è possibile </a:t>
            </a:r>
            <a:r>
              <a:rPr b="1">
                <a:solidFill>
                  <a:srgbClr val="3333CC"/>
                </a:solidFill>
                <a:uFill>
                  <a:solidFill>
                    <a:srgbClr val="3333CC"/>
                  </a:solidFill>
                </a:uFill>
              </a:rPr>
              <a:t>valutare</a:t>
            </a:r>
            <a:r>
              <a:t> la </a:t>
            </a:r>
            <a:r>
              <a:rPr b="1">
                <a:solidFill>
                  <a:srgbClr val="3333CC"/>
                </a:solidFill>
                <a:uFill>
                  <a:solidFill>
                    <a:srgbClr val="3333CC"/>
                  </a:solidFill>
                </a:uFill>
              </a:rPr>
              <a:t>[H</a:t>
            </a:r>
            <a:r>
              <a:rPr b="1" baseline="-25000">
                <a:solidFill>
                  <a:srgbClr val="3333CC"/>
                </a:solidFill>
                <a:uFill>
                  <a:solidFill>
                    <a:srgbClr val="3333CC"/>
                  </a:solidFill>
                </a:uFill>
              </a:rPr>
              <a:t>2</a:t>
            </a:r>
            <a:r>
              <a:rPr b="1">
                <a:solidFill>
                  <a:srgbClr val="3333CC"/>
                </a:solidFill>
                <a:uFill>
                  <a:solidFill>
                    <a:srgbClr val="3333CC"/>
                  </a:solidFill>
                </a:uFill>
              </a:rPr>
              <a:t>CO</a:t>
            </a:r>
            <a:r>
              <a:rPr b="1" baseline="-25000">
                <a:solidFill>
                  <a:srgbClr val="3333CC"/>
                </a:solidFill>
                <a:uFill>
                  <a:solidFill>
                    <a:srgbClr val="3333CC"/>
                  </a:solidFill>
                </a:uFill>
              </a:rPr>
              <a:t>3</a:t>
            </a:r>
            <a:r>
              <a:rPr b="1">
                <a:solidFill>
                  <a:srgbClr val="3333CC"/>
                </a:solidFill>
                <a:uFill>
                  <a:solidFill>
                    <a:srgbClr val="3333CC"/>
                  </a:solidFill>
                </a:uFill>
              </a:rPr>
              <a:t>]</a:t>
            </a:r>
            <a:r>
              <a:t> attraverso una misura della </a:t>
            </a:r>
            <a:r>
              <a:rPr b="1">
                <a:solidFill>
                  <a:srgbClr val="3333CC"/>
                </a:solidFill>
                <a:uFill>
                  <a:solidFill>
                    <a:srgbClr val="3333CC"/>
                  </a:solidFill>
                </a:uFill>
              </a:rPr>
              <a:t>pressione parziale di CO</a:t>
            </a:r>
            <a:r>
              <a:rPr b="1" baseline="-25000">
                <a:solidFill>
                  <a:srgbClr val="3333CC"/>
                </a:solidFill>
                <a:uFill>
                  <a:solidFill>
                    <a:srgbClr val="3333CC"/>
                  </a:solidFill>
                </a:uFill>
              </a:rPr>
              <a:t>2</a:t>
            </a:r>
            <a:r>
              <a:rPr baseline="-25000"/>
              <a:t> </a:t>
            </a:r>
            <a:r>
              <a:t>(</a:t>
            </a:r>
            <a:r>
              <a:rPr b="1">
                <a:solidFill>
                  <a:srgbClr val="3333CC"/>
                </a:solidFill>
                <a:uFill>
                  <a:solidFill>
                    <a:srgbClr val="3333CC"/>
                  </a:solidFill>
                </a:uFill>
              </a:rPr>
              <a:t>pCO</a:t>
            </a:r>
            <a:r>
              <a:rPr b="1" baseline="-25000">
                <a:solidFill>
                  <a:srgbClr val="3333CC"/>
                </a:solidFill>
                <a:uFill>
                  <a:solidFill>
                    <a:srgbClr val="3333CC"/>
                  </a:solidFill>
                </a:uFill>
              </a:rPr>
              <a:t>2</a:t>
            </a:r>
            <a:r>
              <a:t>)</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9" presetClass="entr" fill="hold" grpId="1" nodeType="clickEffect">
                                  <p:stCondLst>
                                    <p:cond delay="0"/>
                                  </p:stCondLst>
                                  <p:iterate>
                                    <p:tmAbs val="0"/>
                                  </p:iterate>
                                  <p:childTnLst>
                                    <p:set>
                                      <p:cBhvr>
                                        <p:cTn id="6" fill="hold"/>
                                        <p:tgtEl>
                                          <p:spTgt spid="448"/>
                                        </p:tgtEl>
                                        <p:attrNameLst>
                                          <p:attrName>style.visibility</p:attrName>
                                        </p:attrNameLst>
                                      </p:cBhvr>
                                      <p:to>
                                        <p:strVal val="visible"/>
                                      </p:to>
                                    </p:set>
                                    <p:animEffect transition="in" filter="dissolve">
                                      <p:cBhvr>
                                        <p:cTn id="7" dur="500"/>
                                        <p:tgtEl>
                                          <p:spTgt spid="44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fill="hold" grpId="2" nodeType="clickEffect">
                                  <p:stCondLst>
                                    <p:cond delay="0"/>
                                  </p:stCondLst>
                                  <p:iterate>
                                    <p:tmAbs val="0"/>
                                  </p:iterate>
                                  <p:childTnLst>
                                    <p:set>
                                      <p:cBhvr>
                                        <p:cTn id="11" fill="hold"/>
                                        <p:tgtEl>
                                          <p:spTgt spid="449"/>
                                        </p:tgtEl>
                                        <p:attrNameLst>
                                          <p:attrName>style.visibility</p:attrName>
                                        </p:attrNameLst>
                                      </p:cBhvr>
                                      <p:to>
                                        <p:strVal val="visible"/>
                                      </p:to>
                                    </p:set>
                                    <p:animEffect transition="in" filter="dissolve">
                                      <p:cBhvr>
                                        <p:cTn id="12" dur="500"/>
                                        <p:tgtEl>
                                          <p:spTgt spid="449"/>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fill="hold" grpId="3" nodeType="clickEffect">
                                  <p:stCondLst>
                                    <p:cond delay="0"/>
                                  </p:stCondLst>
                                  <p:iterate>
                                    <p:tmAbs val="0"/>
                                  </p:iterate>
                                  <p:childTnLst>
                                    <p:set>
                                      <p:cBhvr>
                                        <p:cTn id="16" fill="hold"/>
                                        <p:tgtEl>
                                          <p:spTgt spid="450"/>
                                        </p:tgtEl>
                                        <p:attrNameLst>
                                          <p:attrName>style.visibility</p:attrName>
                                        </p:attrNameLst>
                                      </p:cBhvr>
                                      <p:to>
                                        <p:strVal val="visible"/>
                                      </p:to>
                                    </p:set>
                                    <p:animEffect transition="in" filter="dissolve">
                                      <p:cBhvr>
                                        <p:cTn id="17" dur="500"/>
                                        <p:tgtEl>
                                          <p:spTgt spid="450"/>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fill="hold" grpId="4" nodeType="clickEffect">
                                  <p:stCondLst>
                                    <p:cond delay="0"/>
                                  </p:stCondLst>
                                  <p:iterate>
                                    <p:tmAbs val="0"/>
                                  </p:iterate>
                                  <p:childTnLst>
                                    <p:set>
                                      <p:cBhvr>
                                        <p:cTn id="21" fill="hold"/>
                                        <p:tgtEl>
                                          <p:spTgt spid="453"/>
                                        </p:tgtEl>
                                        <p:attrNameLst>
                                          <p:attrName>style.visibility</p:attrName>
                                        </p:attrNameLst>
                                      </p:cBhvr>
                                      <p:to>
                                        <p:strVal val="visible"/>
                                      </p:to>
                                    </p:set>
                                    <p:animEffect transition="in" filter="dissolve">
                                      <p:cBhvr>
                                        <p:cTn id="22" dur="500"/>
                                        <p:tgtEl>
                                          <p:spTgt spid="453"/>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fill="hold" grpId="5" nodeType="clickEffect">
                                  <p:stCondLst>
                                    <p:cond delay="0"/>
                                  </p:stCondLst>
                                  <p:iterate>
                                    <p:tmAbs val="0"/>
                                  </p:iterate>
                                  <p:childTnLst>
                                    <p:set>
                                      <p:cBhvr>
                                        <p:cTn id="26" fill="hold"/>
                                        <p:tgtEl>
                                          <p:spTgt spid="451"/>
                                        </p:tgtEl>
                                        <p:attrNameLst>
                                          <p:attrName>style.visibility</p:attrName>
                                        </p:attrNameLst>
                                      </p:cBhvr>
                                      <p:to>
                                        <p:strVal val="visible"/>
                                      </p:to>
                                    </p:set>
                                    <p:animEffect transition="in" filter="dissolve">
                                      <p:cBhvr>
                                        <p:cTn id="27" dur="500"/>
                                        <p:tgtEl>
                                          <p:spTgt spid="451"/>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fill="hold" grpId="6" nodeType="clickEffect">
                                  <p:stCondLst>
                                    <p:cond delay="0"/>
                                  </p:stCondLst>
                                  <p:iterate>
                                    <p:tmAbs val="0"/>
                                  </p:iterate>
                                  <p:childTnLst>
                                    <p:set>
                                      <p:cBhvr>
                                        <p:cTn id="31" fill="hold"/>
                                        <p:tgtEl>
                                          <p:spTgt spid="452"/>
                                        </p:tgtEl>
                                        <p:attrNameLst>
                                          <p:attrName>style.visibility</p:attrName>
                                        </p:attrNameLst>
                                      </p:cBhvr>
                                      <p:to>
                                        <p:strVal val="visible"/>
                                      </p:to>
                                    </p:set>
                                    <p:animEffect transition="in" filter="dissolve">
                                      <p:cBhvr>
                                        <p:cTn id="32" dur="500"/>
                                        <p:tgtEl>
                                          <p:spTgt spid="4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8" grpId="1" animBg="1" advAuto="0"/>
      <p:bldP spid="449" grpId="2" animBg="1" advAuto="0"/>
      <p:bldP spid="450" grpId="3" animBg="1" advAuto="0"/>
      <p:bldP spid="451" grpId="5" animBg="1" advAuto="0"/>
      <p:bldP spid="452" grpId="6" animBg="1" advAuto="0"/>
      <p:bldP spid="453" grpId="4" animBg="1" advAuto="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5" name="Numero diapositiva"/>
          <p:cNvSpPr txBox="1">
            <a:spLocks noGrp="1"/>
          </p:cNvSpPr>
          <p:nvPr>
            <p:ph type="sldNum" sz="quarter" idx="2"/>
          </p:nvPr>
        </p:nvSpPr>
        <p:spPr>
          <a:xfrm>
            <a:off x="8159750" y="76200"/>
            <a:ext cx="292100" cy="3429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31</a:t>
            </a:fld>
            <a:endParaRPr/>
          </a:p>
        </p:txBody>
      </p:sp>
      <p:sp>
        <p:nvSpPr>
          <p:cNvPr id="456" name="Quindi il sistema tampone H2CO3/HCO3– è regolato dalla:…"/>
          <p:cNvSpPr txBox="1"/>
          <p:nvPr/>
        </p:nvSpPr>
        <p:spPr>
          <a:xfrm>
            <a:off x="990600" y="114300"/>
            <a:ext cx="7924800" cy="13843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marL="332740" indent="-292100" algn="just">
              <a:spcBef>
                <a:spcPts val="1400"/>
              </a:spcBef>
              <a:buClr>
                <a:srgbClr val="000000"/>
              </a:buClr>
              <a:buFont typeface="Times New Roman"/>
            </a:pPr>
            <a:r>
              <a:t>Quindi il sistema tampone </a:t>
            </a:r>
            <a:r>
              <a:rPr b="1">
                <a:solidFill>
                  <a:srgbClr val="3333CC"/>
                </a:solidFill>
                <a:uFill>
                  <a:solidFill>
                    <a:srgbClr val="3333CC"/>
                  </a:solidFill>
                </a:uFill>
              </a:rPr>
              <a:t>H</a:t>
            </a:r>
            <a:r>
              <a:rPr b="1" baseline="-25000">
                <a:solidFill>
                  <a:srgbClr val="3333CC"/>
                </a:solidFill>
                <a:uFill>
                  <a:solidFill>
                    <a:srgbClr val="3333CC"/>
                  </a:solidFill>
                </a:uFill>
              </a:rPr>
              <a:t>2</a:t>
            </a:r>
            <a:r>
              <a:rPr b="1">
                <a:solidFill>
                  <a:srgbClr val="3333CC"/>
                </a:solidFill>
                <a:uFill>
                  <a:solidFill>
                    <a:srgbClr val="3333CC"/>
                  </a:solidFill>
                </a:uFill>
              </a:rPr>
              <a:t>CO</a:t>
            </a:r>
            <a:r>
              <a:rPr b="1" baseline="-25000">
                <a:solidFill>
                  <a:srgbClr val="3333CC"/>
                </a:solidFill>
                <a:uFill>
                  <a:solidFill>
                    <a:srgbClr val="3333CC"/>
                  </a:solidFill>
                </a:uFill>
              </a:rPr>
              <a:t>3</a:t>
            </a:r>
            <a:r>
              <a:rPr b="1">
                <a:solidFill>
                  <a:srgbClr val="3333CC"/>
                </a:solidFill>
                <a:uFill>
                  <a:solidFill>
                    <a:srgbClr val="3333CC"/>
                  </a:solidFill>
                </a:uFill>
              </a:rPr>
              <a:t>/HCO</a:t>
            </a:r>
            <a:r>
              <a:rPr b="1" baseline="-25000">
                <a:solidFill>
                  <a:srgbClr val="3333CC"/>
                </a:solidFill>
                <a:uFill>
                  <a:solidFill>
                    <a:srgbClr val="3333CC"/>
                  </a:solidFill>
                </a:uFill>
              </a:rPr>
              <a:t>3</a:t>
            </a:r>
            <a:r>
              <a:rPr b="1" baseline="29999">
                <a:solidFill>
                  <a:srgbClr val="3333CC"/>
                </a:solidFill>
                <a:uFill>
                  <a:solidFill>
                    <a:srgbClr val="3333CC"/>
                  </a:solidFill>
                </a:uFill>
              </a:rPr>
              <a:t>–</a:t>
            </a:r>
            <a:r>
              <a:t> è regolato dalla:</a:t>
            </a:r>
          </a:p>
          <a:p>
            <a:pPr marL="332740" indent="-292100" algn="just">
              <a:buClr>
                <a:srgbClr val="000000"/>
              </a:buClr>
              <a:buFont typeface="Times New Roman"/>
            </a:pPr>
            <a:r>
              <a:t>-	</a:t>
            </a:r>
            <a:r>
              <a:rPr b="1">
                <a:solidFill>
                  <a:srgbClr val="3333CC"/>
                </a:solidFill>
                <a:uFill>
                  <a:solidFill>
                    <a:srgbClr val="3333CC"/>
                  </a:solidFill>
                </a:uFill>
              </a:rPr>
              <a:t>componente respiratoria</a:t>
            </a:r>
            <a:r>
              <a:t> </a:t>
            </a:r>
            <a:r>
              <a:rPr b="1">
                <a:solidFill>
                  <a:srgbClr val="3333CC"/>
                </a:solidFill>
                <a:uFill>
                  <a:solidFill>
                    <a:srgbClr val="3333CC"/>
                  </a:solidFill>
                </a:uFill>
              </a:rPr>
              <a:t>CO</a:t>
            </a:r>
            <a:r>
              <a:rPr b="1" baseline="-25000">
                <a:solidFill>
                  <a:srgbClr val="3333CC"/>
                </a:solidFill>
                <a:uFill>
                  <a:solidFill>
                    <a:srgbClr val="3333CC"/>
                  </a:solidFill>
                </a:uFill>
              </a:rPr>
              <a:t>2</a:t>
            </a:r>
            <a:r>
              <a:t>, in equilibrio con H</a:t>
            </a:r>
            <a:r>
              <a:rPr baseline="-25000"/>
              <a:t>2</a:t>
            </a:r>
            <a:r>
              <a:t>CO</a:t>
            </a:r>
            <a:r>
              <a:rPr baseline="-25000"/>
              <a:t>3</a:t>
            </a:r>
          </a:p>
          <a:p>
            <a:pPr marL="332740" indent="-292100" algn="just">
              <a:buClr>
                <a:srgbClr val="000000"/>
              </a:buClr>
              <a:buFont typeface="Times New Roman"/>
            </a:pPr>
            <a:r>
              <a:t>-	</a:t>
            </a:r>
            <a:r>
              <a:rPr b="1">
                <a:solidFill>
                  <a:srgbClr val="3333CC"/>
                </a:solidFill>
                <a:uFill>
                  <a:solidFill>
                    <a:srgbClr val="3333CC"/>
                  </a:solidFill>
                </a:uFill>
              </a:rPr>
              <a:t>componente renale </a:t>
            </a:r>
            <a:r>
              <a:t>(</a:t>
            </a:r>
            <a:r>
              <a:rPr b="1" i="1">
                <a:solidFill>
                  <a:srgbClr val="3333CC"/>
                </a:solidFill>
                <a:uFill>
                  <a:solidFill>
                    <a:srgbClr val="3333CC"/>
                  </a:solidFill>
                </a:uFill>
              </a:rPr>
              <a:t>metabolica</a:t>
            </a:r>
            <a:r>
              <a:t>) </a:t>
            </a:r>
            <a:r>
              <a:rPr b="1">
                <a:solidFill>
                  <a:srgbClr val="3333CC"/>
                </a:solidFill>
                <a:uFill>
                  <a:solidFill>
                    <a:srgbClr val="3333CC"/>
                  </a:solidFill>
                </a:uFill>
              </a:rPr>
              <a:t>HCO</a:t>
            </a:r>
            <a:r>
              <a:rPr b="1" baseline="-25000">
                <a:solidFill>
                  <a:srgbClr val="3333CC"/>
                </a:solidFill>
                <a:uFill>
                  <a:solidFill>
                    <a:srgbClr val="3333CC"/>
                  </a:solidFill>
                </a:uFill>
              </a:rPr>
              <a:t>3</a:t>
            </a:r>
            <a:r>
              <a:rPr b="1" baseline="29999">
                <a:solidFill>
                  <a:srgbClr val="3333CC"/>
                </a:solidFill>
                <a:uFill>
                  <a:solidFill>
                    <a:srgbClr val="3333CC"/>
                  </a:solidFill>
                </a:uFill>
              </a:rPr>
              <a:t>–</a:t>
            </a:r>
          </a:p>
        </p:txBody>
      </p:sp>
      <p:sp>
        <p:nvSpPr>
          <p:cNvPr id="457" name="In tale sistema il valore di pKa1 di H2CO3 (ricalcolato a  37°C e alle condizioni di osmolarità del sangue) è 6,1 e quindi abbastanza diverso dal pH del sangue (7,4)"/>
          <p:cNvSpPr txBox="1"/>
          <p:nvPr/>
        </p:nvSpPr>
        <p:spPr>
          <a:xfrm>
            <a:off x="990600" y="1266825"/>
            <a:ext cx="7924800" cy="1270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just">
              <a:spcBef>
                <a:spcPts val="1400"/>
              </a:spcBef>
              <a:buClr>
                <a:srgbClr val="000000"/>
              </a:buClr>
              <a:buFont typeface="Times New Roman"/>
            </a:pPr>
            <a:r>
              <a:t>In tale sistema il valore di </a:t>
            </a:r>
            <a:r>
              <a:rPr b="1">
                <a:solidFill>
                  <a:srgbClr val="3333CC"/>
                </a:solidFill>
                <a:uFill>
                  <a:solidFill>
                    <a:srgbClr val="3333CC"/>
                  </a:solidFill>
                </a:uFill>
              </a:rPr>
              <a:t>pK</a:t>
            </a:r>
            <a:r>
              <a:rPr b="1" baseline="-25000">
                <a:solidFill>
                  <a:srgbClr val="3333CC"/>
                </a:solidFill>
                <a:uFill>
                  <a:solidFill>
                    <a:srgbClr val="3333CC"/>
                  </a:solidFill>
                </a:uFill>
              </a:rPr>
              <a:t>a1</a:t>
            </a:r>
            <a:r>
              <a:t> di </a:t>
            </a:r>
            <a:r>
              <a:rPr b="1">
                <a:solidFill>
                  <a:srgbClr val="3333CC"/>
                </a:solidFill>
                <a:uFill>
                  <a:solidFill>
                    <a:srgbClr val="3333CC"/>
                  </a:solidFill>
                </a:uFill>
              </a:rPr>
              <a:t>H</a:t>
            </a:r>
            <a:r>
              <a:rPr b="1" baseline="-25000">
                <a:solidFill>
                  <a:srgbClr val="3333CC"/>
                </a:solidFill>
                <a:uFill>
                  <a:solidFill>
                    <a:srgbClr val="3333CC"/>
                  </a:solidFill>
                </a:uFill>
              </a:rPr>
              <a:t>2</a:t>
            </a:r>
            <a:r>
              <a:rPr b="1">
                <a:solidFill>
                  <a:srgbClr val="3333CC"/>
                </a:solidFill>
                <a:uFill>
                  <a:solidFill>
                    <a:srgbClr val="3333CC"/>
                  </a:solidFill>
                </a:uFill>
              </a:rPr>
              <a:t>CO</a:t>
            </a:r>
            <a:r>
              <a:rPr b="1" baseline="-25000">
                <a:solidFill>
                  <a:srgbClr val="3333CC"/>
                </a:solidFill>
                <a:uFill>
                  <a:solidFill>
                    <a:srgbClr val="3333CC"/>
                  </a:solidFill>
                </a:uFill>
              </a:rPr>
              <a:t>3</a:t>
            </a:r>
            <a:r>
              <a:t> (</a:t>
            </a:r>
            <a:r>
              <a:rPr b="1" i="1"/>
              <a:t>ricalcolato a  37°C e alle condizioni di osmolarità del sangue</a:t>
            </a:r>
            <a:r>
              <a:t>) è </a:t>
            </a:r>
            <a:r>
              <a:rPr b="1">
                <a:solidFill>
                  <a:srgbClr val="3333CC"/>
                </a:solidFill>
                <a:uFill>
                  <a:solidFill>
                    <a:srgbClr val="3333CC"/>
                  </a:solidFill>
                </a:uFill>
              </a:rPr>
              <a:t>6,1 </a:t>
            </a:r>
            <a:r>
              <a:t>e quindi abbastanza</a:t>
            </a:r>
            <a:r>
              <a:rPr b="1">
                <a:solidFill>
                  <a:srgbClr val="3333CC"/>
                </a:solidFill>
                <a:uFill>
                  <a:solidFill>
                    <a:srgbClr val="3333CC"/>
                  </a:solidFill>
                </a:uFill>
              </a:rPr>
              <a:t> diverso dal pH del sangue</a:t>
            </a:r>
            <a:r>
              <a:t> (</a:t>
            </a:r>
            <a:r>
              <a:rPr b="1">
                <a:solidFill>
                  <a:srgbClr val="3333CC"/>
                </a:solidFill>
                <a:uFill>
                  <a:solidFill>
                    <a:srgbClr val="3333CC"/>
                  </a:solidFill>
                </a:uFill>
              </a:rPr>
              <a:t>7,4</a:t>
            </a:r>
            <a:r>
              <a:t>)</a:t>
            </a:r>
          </a:p>
        </p:txBody>
      </p:sp>
      <p:sp>
        <p:nvSpPr>
          <p:cNvPr id="458" name="Quindi nell’equazione di Henderson-Hasselbalch:"/>
          <p:cNvSpPr txBox="1"/>
          <p:nvPr/>
        </p:nvSpPr>
        <p:spPr>
          <a:xfrm>
            <a:off x="990600" y="2419350"/>
            <a:ext cx="7924800" cy="4699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just">
              <a:spcBef>
                <a:spcPts val="1400"/>
              </a:spcBef>
              <a:buClr>
                <a:srgbClr val="000000"/>
              </a:buClr>
              <a:buFont typeface="Times New Roman"/>
            </a:lvl1pPr>
          </a:lstStyle>
          <a:p>
            <a:r>
              <a:t>Quindi nell’equazione di Henderson-Hasselbalch:</a:t>
            </a:r>
          </a:p>
        </p:txBody>
      </p:sp>
      <p:grpSp>
        <p:nvGrpSpPr>
          <p:cNvPr id="462" name="Raggruppa"/>
          <p:cNvGrpSpPr/>
          <p:nvPr/>
        </p:nvGrpSpPr>
        <p:grpSpPr>
          <a:xfrm>
            <a:off x="990600" y="2841625"/>
            <a:ext cx="7924800" cy="414338"/>
            <a:chOff x="0" y="0"/>
            <a:chExt cx="7924800" cy="414337"/>
          </a:xfrm>
        </p:grpSpPr>
        <p:sp>
          <p:nvSpPr>
            <p:cNvPr id="459" name="[HCO3–]…"/>
            <p:cNvSpPr/>
            <p:nvPr/>
          </p:nvSpPr>
          <p:spPr>
            <a:xfrm>
              <a:off x="0" y="0"/>
              <a:ext cx="7924800"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lgn="just">
                <a:spcBef>
                  <a:spcPts val="1400"/>
                </a:spcBef>
                <a:buClr>
                  <a:srgbClr val="000000"/>
                </a:buClr>
                <a:buFont typeface="Times New Roman"/>
                <a:tabLst>
                  <a:tab pos="4711700" algn="ctr"/>
                  <a:tab pos="5524500" algn="l"/>
                </a:tabLst>
              </a:pPr>
              <a:r>
                <a:t> </a:t>
              </a:r>
              <a:r>
                <a:rPr sz="2200"/>
                <a:t>	</a:t>
              </a:r>
              <a:r>
                <a:rPr b="1">
                  <a:solidFill>
                    <a:srgbClr val="3333CC"/>
                  </a:solidFill>
                  <a:uFill>
                    <a:solidFill>
                      <a:srgbClr val="3333CC"/>
                    </a:solidFill>
                  </a:uFill>
                </a:rPr>
                <a:t>[HCO</a:t>
              </a:r>
              <a:r>
                <a:rPr b="1" baseline="-25000">
                  <a:solidFill>
                    <a:srgbClr val="3333CC"/>
                  </a:solidFill>
                  <a:uFill>
                    <a:solidFill>
                      <a:srgbClr val="3333CC"/>
                    </a:solidFill>
                  </a:uFill>
                </a:rPr>
                <a:t>3</a:t>
              </a:r>
              <a:r>
                <a:rPr b="1" baseline="29999">
                  <a:solidFill>
                    <a:srgbClr val="3333CC"/>
                  </a:solidFill>
                  <a:uFill>
                    <a:solidFill>
                      <a:srgbClr val="3333CC"/>
                    </a:solidFill>
                  </a:uFill>
                </a:rPr>
                <a:t>–</a:t>
              </a:r>
              <a:r>
                <a:rPr b="1">
                  <a:solidFill>
                    <a:srgbClr val="3333CC"/>
                  </a:solidFill>
                  <a:uFill>
                    <a:solidFill>
                      <a:srgbClr val="3333CC"/>
                    </a:solidFill>
                  </a:uFill>
                </a:rPr>
                <a:t>]</a:t>
              </a:r>
            </a:p>
            <a:p>
              <a:pPr algn="just">
                <a:buClr>
                  <a:srgbClr val="3333CC"/>
                </a:buClr>
                <a:buFont typeface="Times New Roman"/>
                <a:tabLst>
                  <a:tab pos="4711700" algn="ctr"/>
                  <a:tab pos="5524500" algn="l"/>
                </a:tabLst>
              </a:pPr>
              <a:r>
                <a:rPr b="1">
                  <a:solidFill>
                    <a:srgbClr val="3333CC"/>
                  </a:solidFill>
                  <a:uFill>
                    <a:solidFill>
                      <a:srgbClr val="3333CC"/>
                    </a:solidFill>
                  </a:uFill>
                </a:rPr>
                <a:t>	[H</a:t>
              </a:r>
              <a:r>
                <a:rPr b="1" baseline="-25000">
                  <a:solidFill>
                    <a:srgbClr val="3333CC"/>
                  </a:solidFill>
                  <a:uFill>
                    <a:solidFill>
                      <a:srgbClr val="3333CC"/>
                    </a:solidFill>
                  </a:uFill>
                </a:rPr>
                <a:t>2</a:t>
              </a:r>
              <a:r>
                <a:rPr b="1">
                  <a:solidFill>
                    <a:srgbClr val="3333CC"/>
                  </a:solidFill>
                  <a:uFill>
                    <a:solidFill>
                      <a:srgbClr val="3333CC"/>
                    </a:solidFill>
                  </a:uFill>
                </a:rPr>
                <a:t>CO</a:t>
              </a:r>
              <a:r>
                <a:rPr b="1" baseline="-25000">
                  <a:solidFill>
                    <a:srgbClr val="3333CC"/>
                  </a:solidFill>
                  <a:uFill>
                    <a:solidFill>
                      <a:srgbClr val="3333CC"/>
                    </a:solidFill>
                  </a:uFill>
                </a:rPr>
                <a:t>3</a:t>
              </a:r>
              <a:r>
                <a:rPr b="1">
                  <a:solidFill>
                    <a:srgbClr val="3333CC"/>
                  </a:solidFill>
                  <a:uFill>
                    <a:solidFill>
                      <a:srgbClr val="3333CC"/>
                    </a:solidFill>
                  </a:uFill>
                </a:rPr>
                <a:t>]</a:t>
              </a:r>
            </a:p>
          </p:txBody>
        </p:sp>
        <p:sp>
          <p:nvSpPr>
            <p:cNvPr id="460" name="7,4  =  6,1  +  log10"/>
            <p:cNvSpPr/>
            <p:nvPr/>
          </p:nvSpPr>
          <p:spPr>
            <a:xfrm>
              <a:off x="1651000" y="136525"/>
              <a:ext cx="2616200"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buClr>
                  <a:srgbClr val="3333CC"/>
                </a:buClr>
                <a:buFont typeface="Times New Roman"/>
              </a:pPr>
              <a:r>
                <a:rPr b="1">
                  <a:solidFill>
                    <a:srgbClr val="3333CC"/>
                  </a:solidFill>
                  <a:uFill>
                    <a:solidFill>
                      <a:srgbClr val="3333CC"/>
                    </a:solidFill>
                  </a:uFill>
                </a:rPr>
                <a:t>7,4  =  6,1  +  log</a:t>
              </a:r>
              <a:r>
                <a:rPr b="1" baseline="-25000">
                  <a:solidFill>
                    <a:srgbClr val="3333CC"/>
                  </a:solidFill>
                  <a:uFill>
                    <a:solidFill>
                      <a:srgbClr val="3333CC"/>
                    </a:solidFill>
                  </a:uFill>
                </a:rPr>
                <a:t>10</a:t>
              </a:r>
            </a:p>
          </p:txBody>
        </p:sp>
        <p:sp>
          <p:nvSpPr>
            <p:cNvPr id="461" name="Linea"/>
            <p:cNvSpPr/>
            <p:nvPr/>
          </p:nvSpPr>
          <p:spPr>
            <a:xfrm>
              <a:off x="4208462" y="412750"/>
              <a:ext cx="1116013" cy="1588"/>
            </a:xfrm>
            <a:prstGeom prst="line">
              <a:avLst/>
            </a:prstGeom>
            <a:noFill/>
            <a:ln w="25400" cap="flat">
              <a:solidFill>
                <a:srgbClr val="3333CC"/>
              </a:solidFill>
              <a:prstDash val="solid"/>
              <a:roun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grpSp>
      <p:grpSp>
        <p:nvGrpSpPr>
          <p:cNvPr id="467" name="Raggruppa"/>
          <p:cNvGrpSpPr/>
          <p:nvPr/>
        </p:nvGrpSpPr>
        <p:grpSpPr>
          <a:xfrm>
            <a:off x="990600" y="3629025"/>
            <a:ext cx="7924800" cy="427038"/>
            <a:chOff x="0" y="0"/>
            <a:chExt cx="7924800" cy="427037"/>
          </a:xfrm>
        </p:grpSpPr>
        <p:sp>
          <p:nvSpPr>
            <p:cNvPr id="463" name="[HCO3–]…"/>
            <p:cNvSpPr/>
            <p:nvPr/>
          </p:nvSpPr>
          <p:spPr>
            <a:xfrm>
              <a:off x="0" y="0"/>
              <a:ext cx="7924800"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lgn="just">
                <a:spcBef>
                  <a:spcPts val="1400"/>
                </a:spcBef>
                <a:buClr>
                  <a:srgbClr val="000000"/>
                </a:buClr>
                <a:buFont typeface="Times New Roman"/>
                <a:tabLst>
                  <a:tab pos="1562100" algn="ctr"/>
                  <a:tab pos="1866900" algn="l"/>
                </a:tabLst>
              </a:pPr>
              <a:r>
                <a:t> </a:t>
              </a:r>
              <a:r>
                <a:rPr sz="2200"/>
                <a:t>	</a:t>
              </a:r>
              <a:r>
                <a:rPr b="1">
                  <a:solidFill>
                    <a:srgbClr val="3333CC"/>
                  </a:solidFill>
                  <a:uFill>
                    <a:solidFill>
                      <a:srgbClr val="3333CC"/>
                    </a:solidFill>
                  </a:uFill>
                </a:rPr>
                <a:t>[HCO</a:t>
              </a:r>
              <a:r>
                <a:rPr b="1" baseline="-25000">
                  <a:solidFill>
                    <a:srgbClr val="3333CC"/>
                  </a:solidFill>
                  <a:uFill>
                    <a:solidFill>
                      <a:srgbClr val="3333CC"/>
                    </a:solidFill>
                  </a:uFill>
                </a:rPr>
                <a:t>3</a:t>
              </a:r>
              <a:r>
                <a:rPr b="1" baseline="29999">
                  <a:solidFill>
                    <a:srgbClr val="3333CC"/>
                  </a:solidFill>
                  <a:uFill>
                    <a:solidFill>
                      <a:srgbClr val="3333CC"/>
                    </a:solidFill>
                  </a:uFill>
                </a:rPr>
                <a:t>–</a:t>
              </a:r>
              <a:r>
                <a:rPr b="1">
                  <a:solidFill>
                    <a:srgbClr val="3333CC"/>
                  </a:solidFill>
                  <a:uFill>
                    <a:solidFill>
                      <a:srgbClr val="3333CC"/>
                    </a:solidFill>
                  </a:uFill>
                </a:rPr>
                <a:t>]</a:t>
              </a:r>
            </a:p>
            <a:p>
              <a:pPr algn="just">
                <a:buClr>
                  <a:srgbClr val="3333CC"/>
                </a:buClr>
                <a:buFont typeface="Times New Roman"/>
                <a:tabLst>
                  <a:tab pos="1562100" algn="ctr"/>
                  <a:tab pos="1866900" algn="l"/>
                </a:tabLst>
              </a:pPr>
              <a:r>
                <a:rPr b="1">
                  <a:solidFill>
                    <a:srgbClr val="3333CC"/>
                  </a:solidFill>
                  <a:uFill>
                    <a:solidFill>
                      <a:srgbClr val="3333CC"/>
                    </a:solidFill>
                  </a:uFill>
                </a:rPr>
                <a:t>	[H</a:t>
              </a:r>
              <a:r>
                <a:rPr b="1" baseline="-25000">
                  <a:solidFill>
                    <a:srgbClr val="3333CC"/>
                  </a:solidFill>
                  <a:uFill>
                    <a:solidFill>
                      <a:srgbClr val="3333CC"/>
                    </a:solidFill>
                  </a:uFill>
                </a:rPr>
                <a:t>2</a:t>
              </a:r>
              <a:r>
                <a:rPr b="1">
                  <a:solidFill>
                    <a:srgbClr val="3333CC"/>
                  </a:solidFill>
                  <a:uFill>
                    <a:solidFill>
                      <a:srgbClr val="3333CC"/>
                    </a:solidFill>
                  </a:uFill>
                </a:rPr>
                <a:t>CO</a:t>
              </a:r>
              <a:r>
                <a:rPr b="1" baseline="-25000">
                  <a:solidFill>
                    <a:srgbClr val="3333CC"/>
                  </a:solidFill>
                  <a:uFill>
                    <a:solidFill>
                      <a:srgbClr val="3333CC"/>
                    </a:solidFill>
                  </a:uFill>
                </a:rPr>
                <a:t>3</a:t>
              </a:r>
              <a:r>
                <a:rPr b="1">
                  <a:solidFill>
                    <a:srgbClr val="3333CC"/>
                  </a:solidFill>
                  <a:uFill>
                    <a:solidFill>
                      <a:srgbClr val="3333CC"/>
                    </a:solidFill>
                  </a:uFill>
                </a:rPr>
                <a:t>]</a:t>
              </a:r>
            </a:p>
          </p:txBody>
        </p:sp>
        <p:sp>
          <p:nvSpPr>
            <p:cNvPr id="464" name="il  log10"/>
            <p:cNvSpPr/>
            <p:nvPr/>
          </p:nvSpPr>
          <p:spPr>
            <a:xfrm>
              <a:off x="0" y="174625"/>
              <a:ext cx="1219200"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buClr>
                  <a:srgbClr val="000000"/>
                </a:buClr>
                <a:buFont typeface="Times New Roman"/>
              </a:pPr>
              <a:r>
                <a:t>il  </a:t>
              </a:r>
              <a:r>
                <a:rPr b="1">
                  <a:solidFill>
                    <a:srgbClr val="3333CC"/>
                  </a:solidFill>
                  <a:uFill>
                    <a:solidFill>
                      <a:srgbClr val="3333CC"/>
                    </a:solidFill>
                  </a:uFill>
                </a:rPr>
                <a:t>log</a:t>
              </a:r>
              <a:r>
                <a:rPr b="1" baseline="-25000">
                  <a:solidFill>
                    <a:srgbClr val="3333CC"/>
                  </a:solidFill>
                  <a:uFill>
                    <a:solidFill>
                      <a:srgbClr val="3333CC"/>
                    </a:solidFill>
                  </a:uFill>
                </a:rPr>
                <a:t>10</a:t>
              </a:r>
            </a:p>
          </p:txBody>
        </p:sp>
        <p:sp>
          <p:nvSpPr>
            <p:cNvPr id="465" name="Linea"/>
            <p:cNvSpPr/>
            <p:nvPr/>
          </p:nvSpPr>
          <p:spPr>
            <a:xfrm>
              <a:off x="1068387" y="425450"/>
              <a:ext cx="1116013" cy="1588"/>
            </a:xfrm>
            <a:prstGeom prst="line">
              <a:avLst/>
            </a:prstGeom>
            <a:noFill/>
            <a:ln w="25400" cap="flat">
              <a:solidFill>
                <a:srgbClr val="3333CC"/>
              </a:solidFill>
              <a:prstDash val="solid"/>
              <a:round/>
            </a:ln>
            <a:effectLst/>
          </p:spPr>
          <p:txBody>
            <a:bodyPr wrap="square" lIns="0" tIns="0" rIns="0" bIns="0" numCol="1" anchor="t">
              <a:noAutofit/>
            </a:bodyPr>
            <a:lstStyle/>
            <a:p>
              <a:pPr marL="0" marR="0" defTabSz="457200">
                <a:defRPr sz="1200">
                  <a:uFillTx/>
                  <a:latin typeface="Helvetica"/>
                  <a:ea typeface="Helvetica"/>
                  <a:cs typeface="Helvetica"/>
                  <a:sym typeface="Helvetica"/>
                </a:defRPr>
              </a:pPr>
              <a:endParaRPr/>
            </a:p>
          </p:txBody>
        </p:sp>
        <p:sp>
          <p:nvSpPr>
            <p:cNvPr id="466" name="= 1,3 e quindi [HCO3–] = 20 • [H2CO3]"/>
            <p:cNvSpPr/>
            <p:nvPr/>
          </p:nvSpPr>
          <p:spPr>
            <a:xfrm>
              <a:off x="2286000" y="174625"/>
              <a:ext cx="5257800"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buClr>
                  <a:srgbClr val="3333CC"/>
                </a:buClr>
                <a:buFont typeface="Times New Roman"/>
              </a:pPr>
              <a:r>
                <a:rPr b="1">
                  <a:solidFill>
                    <a:srgbClr val="3333CC"/>
                  </a:solidFill>
                  <a:uFill>
                    <a:solidFill>
                      <a:srgbClr val="3333CC"/>
                    </a:solidFill>
                  </a:uFill>
                </a:rPr>
                <a:t>= 1,3</a:t>
              </a:r>
              <a:r>
                <a:t> e quindi </a:t>
              </a:r>
              <a:r>
                <a:rPr b="1">
                  <a:solidFill>
                    <a:srgbClr val="3333CC"/>
                  </a:solidFill>
                  <a:uFill>
                    <a:solidFill>
                      <a:srgbClr val="3333CC"/>
                    </a:solidFill>
                  </a:uFill>
                </a:rPr>
                <a:t>[HCO</a:t>
              </a:r>
              <a:r>
                <a:rPr b="1" baseline="-25000">
                  <a:solidFill>
                    <a:srgbClr val="3333CC"/>
                  </a:solidFill>
                  <a:uFill>
                    <a:solidFill>
                      <a:srgbClr val="3333CC"/>
                    </a:solidFill>
                  </a:uFill>
                </a:rPr>
                <a:t>3</a:t>
              </a:r>
              <a:r>
                <a:rPr b="1" baseline="29999">
                  <a:solidFill>
                    <a:srgbClr val="3333CC"/>
                  </a:solidFill>
                  <a:uFill>
                    <a:solidFill>
                      <a:srgbClr val="3333CC"/>
                    </a:solidFill>
                  </a:uFill>
                </a:rPr>
                <a:t>–</a:t>
              </a:r>
              <a:r>
                <a:rPr b="1">
                  <a:solidFill>
                    <a:srgbClr val="3333CC"/>
                  </a:solidFill>
                  <a:uFill>
                    <a:solidFill>
                      <a:srgbClr val="3333CC"/>
                    </a:solidFill>
                  </a:uFill>
                </a:rPr>
                <a:t>] = 20 • [H</a:t>
              </a:r>
              <a:r>
                <a:rPr b="1" baseline="-25000">
                  <a:solidFill>
                    <a:srgbClr val="3333CC"/>
                  </a:solidFill>
                  <a:uFill>
                    <a:solidFill>
                      <a:srgbClr val="3333CC"/>
                    </a:solidFill>
                  </a:uFill>
                </a:rPr>
                <a:t>2</a:t>
              </a:r>
              <a:r>
                <a:rPr b="1">
                  <a:solidFill>
                    <a:srgbClr val="3333CC"/>
                  </a:solidFill>
                  <a:uFill>
                    <a:solidFill>
                      <a:srgbClr val="3333CC"/>
                    </a:solidFill>
                  </a:uFill>
                </a:rPr>
                <a:t>CO</a:t>
              </a:r>
              <a:r>
                <a:rPr b="1" baseline="-25000">
                  <a:solidFill>
                    <a:srgbClr val="3333CC"/>
                  </a:solidFill>
                  <a:uFill>
                    <a:solidFill>
                      <a:srgbClr val="3333CC"/>
                    </a:solidFill>
                  </a:uFill>
                </a:rPr>
                <a:t>3</a:t>
              </a:r>
              <a:r>
                <a:rPr b="1">
                  <a:solidFill>
                    <a:srgbClr val="3333CC"/>
                  </a:solidFill>
                  <a:uFill>
                    <a:solidFill>
                      <a:srgbClr val="3333CC"/>
                    </a:solidFill>
                  </a:uFill>
                </a:rPr>
                <a:t>]</a:t>
              </a:r>
              <a:r>
                <a:t> </a:t>
              </a:r>
            </a:p>
          </p:txBody>
        </p:sp>
      </p:grpSp>
      <p:sp>
        <p:nvSpPr>
          <p:cNvPr id="468" name="Anche se le concentrazioni dei due componenti del tampone non sono paragonabili (il sistema non opera alle condizioni ottimali di pH), esso è efficace perché i due organi (polmone e reni) mantengono costante il rapporto HCO3–/H2CO3"/>
          <p:cNvSpPr txBox="1"/>
          <p:nvPr/>
        </p:nvSpPr>
        <p:spPr>
          <a:xfrm>
            <a:off x="990600" y="4416425"/>
            <a:ext cx="7924800" cy="16383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just">
              <a:spcBef>
                <a:spcPts val="1400"/>
              </a:spcBef>
              <a:buClr>
                <a:srgbClr val="000000"/>
              </a:buClr>
              <a:buFont typeface="Times New Roman"/>
            </a:pPr>
            <a:r>
              <a:t>Anche se le</a:t>
            </a:r>
            <a:r>
              <a:rPr b="1">
                <a:solidFill>
                  <a:srgbClr val="3333CC"/>
                </a:solidFill>
                <a:uFill>
                  <a:solidFill>
                    <a:srgbClr val="3333CC"/>
                  </a:solidFill>
                </a:uFill>
              </a:rPr>
              <a:t> concentrazioni </a:t>
            </a:r>
            <a:r>
              <a:t>dei</a:t>
            </a:r>
            <a:r>
              <a:rPr b="1">
                <a:solidFill>
                  <a:srgbClr val="3333CC"/>
                </a:solidFill>
                <a:uFill>
                  <a:solidFill>
                    <a:srgbClr val="3333CC"/>
                  </a:solidFill>
                </a:uFill>
              </a:rPr>
              <a:t> </a:t>
            </a:r>
            <a:r>
              <a:t>due</a:t>
            </a:r>
            <a:r>
              <a:rPr b="1">
                <a:solidFill>
                  <a:srgbClr val="3333CC"/>
                </a:solidFill>
                <a:uFill>
                  <a:solidFill>
                    <a:srgbClr val="3333CC"/>
                  </a:solidFill>
                </a:uFill>
              </a:rPr>
              <a:t> componenti</a:t>
            </a:r>
            <a:r>
              <a:t> del tampone </a:t>
            </a:r>
            <a:r>
              <a:rPr b="1">
                <a:solidFill>
                  <a:srgbClr val="3333CC"/>
                </a:solidFill>
                <a:uFill>
                  <a:solidFill>
                    <a:srgbClr val="3333CC"/>
                  </a:solidFill>
                </a:uFill>
              </a:rPr>
              <a:t>non sono paragonabili</a:t>
            </a:r>
            <a:r>
              <a:t> (</a:t>
            </a:r>
            <a:r>
              <a:rPr b="1" i="1"/>
              <a:t>il sistema non opera alle condizioni ottimali di pH</a:t>
            </a:r>
            <a:r>
              <a:t>), esso è </a:t>
            </a:r>
            <a:r>
              <a:rPr b="1">
                <a:solidFill>
                  <a:srgbClr val="3333CC"/>
                </a:solidFill>
                <a:uFill>
                  <a:solidFill>
                    <a:srgbClr val="3333CC"/>
                  </a:solidFill>
                </a:uFill>
              </a:rPr>
              <a:t>efficace </a:t>
            </a:r>
            <a:r>
              <a:t>perché</a:t>
            </a:r>
            <a:r>
              <a:rPr b="1">
                <a:solidFill>
                  <a:srgbClr val="3333CC"/>
                </a:solidFill>
                <a:uFill>
                  <a:solidFill>
                    <a:srgbClr val="3333CC"/>
                  </a:solidFill>
                </a:uFill>
              </a:rPr>
              <a:t> </a:t>
            </a:r>
            <a:r>
              <a:t>i due</a:t>
            </a:r>
            <a:r>
              <a:rPr b="1">
                <a:solidFill>
                  <a:srgbClr val="3333CC"/>
                </a:solidFill>
                <a:uFill>
                  <a:solidFill>
                    <a:srgbClr val="3333CC"/>
                  </a:solidFill>
                </a:uFill>
              </a:rPr>
              <a:t> organi</a:t>
            </a:r>
            <a:r>
              <a:t> (</a:t>
            </a:r>
            <a:r>
              <a:rPr b="1" i="1">
                <a:solidFill>
                  <a:srgbClr val="3333CC"/>
                </a:solidFill>
                <a:uFill>
                  <a:solidFill>
                    <a:srgbClr val="3333CC"/>
                  </a:solidFill>
                </a:uFill>
              </a:rPr>
              <a:t>polmone e reni</a:t>
            </a:r>
            <a:r>
              <a:t>) mantengono</a:t>
            </a:r>
            <a:r>
              <a:rPr b="1">
                <a:solidFill>
                  <a:srgbClr val="3333CC"/>
                </a:solidFill>
                <a:uFill>
                  <a:solidFill>
                    <a:srgbClr val="3333CC"/>
                  </a:solidFill>
                </a:uFill>
              </a:rPr>
              <a:t> costante </a:t>
            </a:r>
            <a:r>
              <a:t>il rapporto</a:t>
            </a:r>
            <a:r>
              <a:rPr b="1">
                <a:solidFill>
                  <a:srgbClr val="3333CC"/>
                </a:solidFill>
                <a:uFill>
                  <a:solidFill>
                    <a:srgbClr val="3333CC"/>
                  </a:solidFill>
                </a:uFill>
              </a:rPr>
              <a:t> HCO</a:t>
            </a:r>
            <a:r>
              <a:rPr b="1" baseline="-25000">
                <a:solidFill>
                  <a:srgbClr val="3333CC"/>
                </a:solidFill>
                <a:uFill>
                  <a:solidFill>
                    <a:srgbClr val="3333CC"/>
                  </a:solidFill>
                </a:uFill>
              </a:rPr>
              <a:t>3</a:t>
            </a:r>
            <a:r>
              <a:rPr b="1" baseline="29999">
                <a:solidFill>
                  <a:srgbClr val="3333CC"/>
                </a:solidFill>
                <a:uFill>
                  <a:solidFill>
                    <a:srgbClr val="3333CC"/>
                  </a:solidFill>
                </a:uFill>
              </a:rPr>
              <a:t>–</a:t>
            </a:r>
            <a:r>
              <a:rPr b="1">
                <a:solidFill>
                  <a:srgbClr val="3333CC"/>
                </a:solidFill>
                <a:uFill>
                  <a:solidFill>
                    <a:srgbClr val="3333CC"/>
                  </a:solidFill>
                </a:uFill>
              </a:rPr>
              <a:t>/H</a:t>
            </a:r>
            <a:r>
              <a:rPr b="1" baseline="-25000">
                <a:solidFill>
                  <a:srgbClr val="3333CC"/>
                </a:solidFill>
                <a:uFill>
                  <a:solidFill>
                    <a:srgbClr val="3333CC"/>
                  </a:solidFill>
                </a:uFill>
              </a:rPr>
              <a:t>2</a:t>
            </a:r>
            <a:r>
              <a:rPr b="1">
                <a:solidFill>
                  <a:srgbClr val="3333CC"/>
                </a:solidFill>
                <a:uFill>
                  <a:solidFill>
                    <a:srgbClr val="3333CC"/>
                  </a:solidFill>
                </a:uFill>
              </a:rPr>
              <a:t>CO</a:t>
            </a:r>
            <a:r>
              <a:rPr b="1" baseline="-25000">
                <a:solidFill>
                  <a:srgbClr val="3333CC"/>
                </a:solidFill>
                <a:uFill>
                  <a:solidFill>
                    <a:srgbClr val="3333CC"/>
                  </a:solidFill>
                </a:uFill>
              </a:rPr>
              <a:t>3</a:t>
            </a:r>
          </a:p>
        </p:txBody>
      </p:sp>
      <p:sp>
        <p:nvSpPr>
          <p:cNvPr id="469" name="Essendo un sistema aperto, è possibile riaggiustare il pH del sangue attraverso compensazioni di una delle due componenti"/>
          <p:cNvSpPr txBox="1"/>
          <p:nvPr/>
        </p:nvSpPr>
        <p:spPr>
          <a:xfrm>
            <a:off x="990600" y="5934075"/>
            <a:ext cx="7924800" cy="8382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just">
              <a:spcBef>
                <a:spcPts val="1400"/>
              </a:spcBef>
              <a:buClr>
                <a:srgbClr val="000000"/>
              </a:buClr>
              <a:buFont typeface="Times New Roman"/>
            </a:pPr>
            <a:r>
              <a:t>Essendo un </a:t>
            </a:r>
            <a:r>
              <a:rPr b="1">
                <a:solidFill>
                  <a:srgbClr val="3333CC"/>
                </a:solidFill>
                <a:uFill>
                  <a:solidFill>
                    <a:srgbClr val="3333CC"/>
                  </a:solidFill>
                </a:uFill>
              </a:rPr>
              <a:t>sistema aperto</a:t>
            </a:r>
            <a:r>
              <a:t>, è possibile </a:t>
            </a:r>
            <a:r>
              <a:rPr b="1">
                <a:solidFill>
                  <a:srgbClr val="3333CC"/>
                </a:solidFill>
                <a:uFill>
                  <a:solidFill>
                    <a:srgbClr val="3333CC"/>
                  </a:solidFill>
                </a:uFill>
              </a:rPr>
              <a:t>riaggiustare il pH</a:t>
            </a:r>
            <a:r>
              <a:t> del sangue attraverso </a:t>
            </a:r>
            <a:r>
              <a:rPr b="1">
                <a:solidFill>
                  <a:srgbClr val="3333CC"/>
                </a:solidFill>
                <a:uFill>
                  <a:solidFill>
                    <a:srgbClr val="3333CC"/>
                  </a:solidFill>
                </a:uFill>
              </a:rPr>
              <a:t>compensazioni </a:t>
            </a:r>
            <a:r>
              <a:t>di una delle due</a:t>
            </a:r>
            <a:r>
              <a:rPr b="1">
                <a:solidFill>
                  <a:srgbClr val="3333CC"/>
                </a:solidFill>
                <a:uFill>
                  <a:solidFill>
                    <a:srgbClr val="3333CC"/>
                  </a:solidFill>
                </a:uFill>
              </a:rPr>
              <a:t> componenti</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9" presetClass="entr" fill="hold" grpId="1" nodeType="clickEffect">
                                  <p:stCondLst>
                                    <p:cond delay="0"/>
                                  </p:stCondLst>
                                  <p:iterate>
                                    <p:tmAbs val="0"/>
                                  </p:iterate>
                                  <p:childTnLst>
                                    <p:set>
                                      <p:cBhvr>
                                        <p:cTn id="6" fill="hold"/>
                                        <p:tgtEl>
                                          <p:spTgt spid="457"/>
                                        </p:tgtEl>
                                        <p:attrNameLst>
                                          <p:attrName>style.visibility</p:attrName>
                                        </p:attrNameLst>
                                      </p:cBhvr>
                                      <p:to>
                                        <p:strVal val="visible"/>
                                      </p:to>
                                    </p:set>
                                    <p:animEffect transition="in" filter="dissolve">
                                      <p:cBhvr>
                                        <p:cTn id="7" dur="500"/>
                                        <p:tgtEl>
                                          <p:spTgt spid="45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fill="hold" grpId="2" nodeType="clickEffect">
                                  <p:stCondLst>
                                    <p:cond delay="0"/>
                                  </p:stCondLst>
                                  <p:iterate>
                                    <p:tmAbs val="0"/>
                                  </p:iterate>
                                  <p:childTnLst>
                                    <p:set>
                                      <p:cBhvr>
                                        <p:cTn id="11" fill="hold"/>
                                        <p:tgtEl>
                                          <p:spTgt spid="458"/>
                                        </p:tgtEl>
                                        <p:attrNameLst>
                                          <p:attrName>style.visibility</p:attrName>
                                        </p:attrNameLst>
                                      </p:cBhvr>
                                      <p:to>
                                        <p:strVal val="visible"/>
                                      </p:to>
                                    </p:set>
                                    <p:animEffect transition="in" filter="dissolve">
                                      <p:cBhvr>
                                        <p:cTn id="12" dur="500"/>
                                        <p:tgtEl>
                                          <p:spTgt spid="45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fill="hold" grpId="3" nodeType="clickEffect">
                                  <p:stCondLst>
                                    <p:cond delay="0"/>
                                  </p:stCondLst>
                                  <p:iterate>
                                    <p:tmAbs val="0"/>
                                  </p:iterate>
                                  <p:childTnLst>
                                    <p:set>
                                      <p:cBhvr>
                                        <p:cTn id="16" fill="hold"/>
                                        <p:tgtEl>
                                          <p:spTgt spid="462"/>
                                        </p:tgtEl>
                                        <p:attrNameLst>
                                          <p:attrName>style.visibility</p:attrName>
                                        </p:attrNameLst>
                                      </p:cBhvr>
                                      <p:to>
                                        <p:strVal val="visible"/>
                                      </p:to>
                                    </p:set>
                                    <p:animEffect transition="in" filter="dissolve">
                                      <p:cBhvr>
                                        <p:cTn id="17" dur="500"/>
                                        <p:tgtEl>
                                          <p:spTgt spid="462"/>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fill="hold" grpId="4" nodeType="clickEffect">
                                  <p:stCondLst>
                                    <p:cond delay="0"/>
                                  </p:stCondLst>
                                  <p:iterate>
                                    <p:tmAbs val="0"/>
                                  </p:iterate>
                                  <p:childTnLst>
                                    <p:set>
                                      <p:cBhvr>
                                        <p:cTn id="21" fill="hold"/>
                                        <p:tgtEl>
                                          <p:spTgt spid="467"/>
                                        </p:tgtEl>
                                        <p:attrNameLst>
                                          <p:attrName>style.visibility</p:attrName>
                                        </p:attrNameLst>
                                      </p:cBhvr>
                                      <p:to>
                                        <p:strVal val="visible"/>
                                      </p:to>
                                    </p:set>
                                    <p:animEffect transition="in" filter="dissolve">
                                      <p:cBhvr>
                                        <p:cTn id="22" dur="500"/>
                                        <p:tgtEl>
                                          <p:spTgt spid="467"/>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fill="hold" grpId="5" nodeType="clickEffect">
                                  <p:stCondLst>
                                    <p:cond delay="0"/>
                                  </p:stCondLst>
                                  <p:iterate>
                                    <p:tmAbs val="0"/>
                                  </p:iterate>
                                  <p:childTnLst>
                                    <p:set>
                                      <p:cBhvr>
                                        <p:cTn id="26" fill="hold"/>
                                        <p:tgtEl>
                                          <p:spTgt spid="468"/>
                                        </p:tgtEl>
                                        <p:attrNameLst>
                                          <p:attrName>style.visibility</p:attrName>
                                        </p:attrNameLst>
                                      </p:cBhvr>
                                      <p:to>
                                        <p:strVal val="visible"/>
                                      </p:to>
                                    </p:set>
                                    <p:animEffect transition="in" filter="dissolve">
                                      <p:cBhvr>
                                        <p:cTn id="27" dur="500"/>
                                        <p:tgtEl>
                                          <p:spTgt spid="468"/>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fill="hold" grpId="6" nodeType="clickEffect">
                                  <p:stCondLst>
                                    <p:cond delay="0"/>
                                  </p:stCondLst>
                                  <p:iterate>
                                    <p:tmAbs val="0"/>
                                  </p:iterate>
                                  <p:childTnLst>
                                    <p:set>
                                      <p:cBhvr>
                                        <p:cTn id="31" fill="hold"/>
                                        <p:tgtEl>
                                          <p:spTgt spid="469"/>
                                        </p:tgtEl>
                                        <p:attrNameLst>
                                          <p:attrName>style.visibility</p:attrName>
                                        </p:attrNameLst>
                                      </p:cBhvr>
                                      <p:to>
                                        <p:strVal val="visible"/>
                                      </p:to>
                                    </p:set>
                                    <p:animEffect transition="in" filter="dissolve">
                                      <p:cBhvr>
                                        <p:cTn id="32" dur="500"/>
                                        <p:tgtEl>
                                          <p:spTgt spid="4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7" grpId="1" animBg="1" advAuto="0"/>
      <p:bldP spid="458" grpId="2" animBg="1" advAuto="0"/>
      <p:bldP spid="462" grpId="3" animBg="1" advAuto="0"/>
      <p:bldP spid="467" grpId="4" animBg="1" advAuto="0"/>
      <p:bldP spid="468" grpId="5" animBg="1" advAuto="0"/>
      <p:bldP spid="469" grpId="6" animBg="1" advAuto="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a:extLst>
              <a:ext uri="{FF2B5EF4-FFF2-40B4-BE49-F238E27FC236}">
                <a16:creationId xmlns:a16="http://schemas.microsoft.com/office/drawing/2014/main" id="{2E3486A7-8445-4CB0-A8DF-E89379889AA0}"/>
              </a:ext>
            </a:extLst>
          </p:cNvPr>
          <p:cNvSpPr txBox="1">
            <a:spLocks noChangeArrowheads="1"/>
          </p:cNvSpPr>
          <p:nvPr/>
        </p:nvSpPr>
        <p:spPr bwMode="auto">
          <a:xfrm>
            <a:off x="685800" y="288926"/>
            <a:ext cx="86106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algn="ctr" fontAlgn="base" hangingPunct="1">
              <a:spcBef>
                <a:spcPct val="0"/>
              </a:spcBef>
              <a:spcAft>
                <a:spcPct val="0"/>
              </a:spcAft>
              <a:buNone/>
            </a:pPr>
            <a:r>
              <a:rPr lang="it-IT" altLang="it-IT" sz="4000" kern="1200">
                <a:solidFill>
                  <a:srgbClr val="0000CC"/>
                </a:solidFill>
                <a:uFillTx/>
                <a:latin typeface="Comic Sans MS" panose="030F0702030302020204" pitchFamily="66" charset="0"/>
              </a:rPr>
              <a:t>Teoria di Brönsted-Lowry </a:t>
            </a:r>
          </a:p>
        </p:txBody>
      </p:sp>
      <p:sp>
        <p:nvSpPr>
          <p:cNvPr id="4099" name="Text Box 3">
            <a:extLst>
              <a:ext uri="{FF2B5EF4-FFF2-40B4-BE49-F238E27FC236}">
                <a16:creationId xmlns:a16="http://schemas.microsoft.com/office/drawing/2014/main" id="{2BD2C8B5-5E8F-4B3E-AEC8-F3C226BA8B0C}"/>
              </a:ext>
            </a:extLst>
          </p:cNvPr>
          <p:cNvSpPr txBox="1">
            <a:spLocks noChangeArrowheads="1"/>
          </p:cNvSpPr>
          <p:nvPr/>
        </p:nvSpPr>
        <p:spPr bwMode="auto">
          <a:xfrm>
            <a:off x="838200" y="1219200"/>
            <a:ext cx="8305800" cy="2832100"/>
          </a:xfrm>
          <a:prstGeom prst="rect">
            <a:avLst/>
          </a:prstGeom>
          <a:noFill/>
          <a:ln>
            <a:noFill/>
          </a:ln>
          <a:effectLst/>
        </p:spPr>
        <p:txBody>
          <a:bodyPr>
            <a:spAutoFit/>
          </a:bodyPr>
          <a:lstStyle/>
          <a:p>
            <a:pPr marL="0" marR="0" fontAlgn="base" hangingPunct="1">
              <a:spcBef>
                <a:spcPct val="50000"/>
              </a:spcBef>
              <a:spcAft>
                <a:spcPct val="0"/>
              </a:spcAft>
              <a:defRPr/>
            </a:pPr>
            <a:r>
              <a:rPr lang="it-IT" sz="2800" b="1" u="sng" kern="1200" dirty="0">
                <a:uFillTx/>
                <a:latin typeface="Times New Roman" pitchFamily="18" charset="0"/>
              </a:rPr>
              <a:t>Acido:</a:t>
            </a:r>
            <a:r>
              <a:rPr lang="it-IT" b="1" u="sng" kern="1200" dirty="0">
                <a:uFillTx/>
                <a:latin typeface="Times New Roman" pitchFamily="18" charset="0"/>
              </a:rPr>
              <a:t> </a:t>
            </a:r>
            <a:r>
              <a:rPr lang="it-IT" b="1" kern="1200" dirty="0">
                <a:uFillTx/>
                <a:latin typeface="Times New Roman" pitchFamily="18" charset="0"/>
              </a:rPr>
              <a:t>una sostanza che è capace di cedere uno o più ioni idrogeno (H</a:t>
            </a:r>
            <a:r>
              <a:rPr lang="it-IT" b="1" kern="1200" baseline="30000" dirty="0">
                <a:uFillTx/>
                <a:latin typeface="Times New Roman" pitchFamily="18" charset="0"/>
              </a:rPr>
              <a:t>+</a:t>
            </a:r>
            <a:r>
              <a:rPr lang="it-IT" b="1" kern="1200" dirty="0">
                <a:uFillTx/>
                <a:latin typeface="Times New Roman" pitchFamily="18" charset="0"/>
              </a:rPr>
              <a:t>) ad un altra sostanza in una reazione chimica </a:t>
            </a:r>
          </a:p>
          <a:p>
            <a:pPr marL="0" marR="0" fontAlgn="base" hangingPunct="1">
              <a:spcBef>
                <a:spcPct val="50000"/>
              </a:spcBef>
              <a:spcAft>
                <a:spcPct val="0"/>
              </a:spcAft>
              <a:defRPr/>
            </a:pPr>
            <a:r>
              <a:rPr lang="it-IT" sz="2800" b="1" u="sng" kern="1200" dirty="0">
                <a:uFillTx/>
                <a:latin typeface="Times New Roman" pitchFamily="18" charset="0"/>
              </a:rPr>
              <a:t>Base: </a:t>
            </a:r>
            <a:r>
              <a:rPr lang="it-IT" b="1" kern="1200" dirty="0">
                <a:uFillTx/>
                <a:latin typeface="Times New Roman" pitchFamily="18" charset="0"/>
              </a:rPr>
              <a:t>una sostanza che accetta uno o più ioni idrogeno dall'acido</a:t>
            </a:r>
            <a:r>
              <a:rPr lang="it-IT" b="1" kern="1200" dirty="0">
                <a:effectLst>
                  <a:outerShdw blurRad="38100" dist="38100" dir="2700000" algn="tl">
                    <a:srgbClr val="C0C0C0"/>
                  </a:outerShdw>
                </a:effectLst>
                <a:uFillTx/>
                <a:latin typeface="Times New Roman" pitchFamily="18" charset="0"/>
              </a:rPr>
              <a:t> </a:t>
            </a:r>
          </a:p>
          <a:p>
            <a:pPr marL="0" marR="0" fontAlgn="base" hangingPunct="1">
              <a:spcBef>
                <a:spcPct val="50000"/>
              </a:spcBef>
              <a:spcAft>
                <a:spcPct val="0"/>
              </a:spcAft>
              <a:defRPr/>
            </a:pPr>
            <a:r>
              <a:rPr lang="it-IT" b="1" kern="1200" dirty="0">
                <a:solidFill>
                  <a:srgbClr val="0000CC"/>
                </a:solidFill>
                <a:effectLst>
                  <a:outerShdw blurRad="38100" dist="38100" dir="2700000" algn="tl">
                    <a:srgbClr val="C0C0C0"/>
                  </a:outerShdw>
                </a:effectLst>
                <a:uFillTx/>
                <a:latin typeface="Times New Roman" pitchFamily="18" charset="0"/>
              </a:rPr>
              <a:t>Pertanto una reazione acido-base prevede lo spostamento di ioni H</a:t>
            </a:r>
            <a:r>
              <a:rPr lang="it-IT" b="1" kern="1200" baseline="30000" dirty="0">
                <a:solidFill>
                  <a:srgbClr val="0000CC"/>
                </a:solidFill>
                <a:effectLst>
                  <a:outerShdw blurRad="38100" dist="38100" dir="2700000" algn="tl">
                    <a:srgbClr val="C0C0C0"/>
                  </a:outerShdw>
                </a:effectLst>
                <a:uFillTx/>
                <a:latin typeface="Times New Roman" pitchFamily="18" charset="0"/>
              </a:rPr>
              <a:t>+</a:t>
            </a:r>
          </a:p>
        </p:txBody>
      </p:sp>
      <p:pic>
        <p:nvPicPr>
          <p:cNvPr id="9220" name="Picture 5">
            <a:extLst>
              <a:ext uri="{FF2B5EF4-FFF2-40B4-BE49-F238E27FC236}">
                <a16:creationId xmlns:a16="http://schemas.microsoft.com/office/drawing/2014/main" id="{BD05477B-56F6-4C62-90FB-BEC79CD10A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749" t="33501" b="32999"/>
          <a:stretch>
            <a:fillRect/>
          </a:stretch>
        </p:blipFill>
        <p:spPr bwMode="auto">
          <a:xfrm>
            <a:off x="1447800" y="4246564"/>
            <a:ext cx="7010400" cy="177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32D405FD-03FA-4F00-9428-92DF1A3EE96D}"/>
              </a:ext>
            </a:extLst>
          </p:cNvPr>
          <p:cNvSpPr>
            <a:spLocks noGrp="1" noChangeArrowheads="1"/>
          </p:cNvSpPr>
          <p:nvPr>
            <p:ph type="title"/>
          </p:nvPr>
        </p:nvSpPr>
        <p:spPr>
          <a:xfrm>
            <a:off x="849313" y="260350"/>
            <a:ext cx="8229600" cy="1143000"/>
          </a:xfrm>
        </p:spPr>
        <p:txBody>
          <a:bodyPr/>
          <a:lstStyle/>
          <a:p>
            <a:pPr eaLnBrk="1" hangingPunct="1"/>
            <a:r>
              <a:rPr lang="it-IT" altLang="it-IT" sz="4000">
                <a:solidFill>
                  <a:srgbClr val="0000CC"/>
                </a:solidFill>
                <a:latin typeface="Comic Sans MS" panose="030F0702030302020204" pitchFamily="66" charset="0"/>
              </a:rPr>
              <a:t>Teoria di Brönsted-Lowry</a:t>
            </a:r>
            <a:br>
              <a:rPr lang="it-IT" altLang="it-IT" sz="4000">
                <a:solidFill>
                  <a:srgbClr val="0000CC"/>
                </a:solidFill>
                <a:latin typeface="Comic Sans MS" panose="030F0702030302020204" pitchFamily="66" charset="0"/>
              </a:rPr>
            </a:br>
            <a:endParaRPr lang="it-IT" altLang="it-IT" sz="4000">
              <a:solidFill>
                <a:srgbClr val="0000CC"/>
              </a:solidFill>
              <a:latin typeface="Comic Sans MS" panose="030F0702030302020204" pitchFamily="66" charset="0"/>
            </a:endParaRPr>
          </a:p>
        </p:txBody>
      </p:sp>
      <p:sp>
        <p:nvSpPr>
          <p:cNvPr id="8195" name="Text Box 4">
            <a:extLst>
              <a:ext uri="{FF2B5EF4-FFF2-40B4-BE49-F238E27FC236}">
                <a16:creationId xmlns:a16="http://schemas.microsoft.com/office/drawing/2014/main" id="{5EFBA310-E14E-49B0-AC31-D7EAE36A5C52}"/>
              </a:ext>
            </a:extLst>
          </p:cNvPr>
          <p:cNvSpPr>
            <a:spLocks noGrp="1" noChangeArrowheads="1"/>
          </p:cNvSpPr>
          <p:nvPr>
            <p:ph type="body" idx="1"/>
          </p:nvPr>
        </p:nvSpPr>
        <p:spPr>
          <a:xfrm>
            <a:off x="755651" y="1125538"/>
            <a:ext cx="8374063" cy="2159000"/>
          </a:xfrm>
        </p:spPr>
        <p:txBody>
          <a:bodyPr/>
          <a:lstStyle/>
          <a:p>
            <a:pPr indent="12700" eaLnBrk="1" hangingPunct="1">
              <a:spcBef>
                <a:spcPct val="0"/>
              </a:spcBef>
              <a:buNone/>
              <a:defRPr/>
            </a:pPr>
            <a:r>
              <a:rPr lang="it-IT" sz="2800" dirty="0">
                <a:latin typeface="Times New Roman" pitchFamily="18" charset="0"/>
                <a:cs typeface="Times New Roman" pitchFamily="18" charset="0"/>
              </a:rPr>
              <a:t>Questa definizione non è vincolata alla presenza del solvente; una reazione acido-base può avvenire  quindi in un solvente qualunque, in assenza di solvente ed in qualunque stato di aggregazione delle sostanze. </a:t>
            </a:r>
            <a:br>
              <a:rPr lang="it-IT" sz="2800" dirty="0">
                <a:latin typeface="Times New Roman" pitchFamily="18" charset="0"/>
                <a:cs typeface="Times New Roman" pitchFamily="18" charset="0"/>
              </a:rPr>
            </a:br>
            <a:endParaRPr lang="it-IT" sz="2800" dirty="0">
              <a:latin typeface="Times New Roman" pitchFamily="18" charset="0"/>
              <a:cs typeface="Times New Roman" pitchFamily="18" charset="0"/>
            </a:endParaRPr>
          </a:p>
          <a:p>
            <a:pPr eaLnBrk="1" hangingPunct="1">
              <a:spcBef>
                <a:spcPct val="0"/>
              </a:spcBef>
              <a:buFontTx/>
              <a:buNone/>
              <a:defRPr/>
            </a:pPr>
            <a:r>
              <a:rPr lang="it-IT" sz="2800" dirty="0">
                <a:solidFill>
                  <a:srgbClr val="0000CC"/>
                </a:solidFill>
                <a:latin typeface="Comic Sans MS" pitchFamily="66" charset="0"/>
              </a:rPr>
              <a:t>Esempi di reazione acido-base:</a:t>
            </a:r>
            <a:endParaRPr lang="it-IT" sz="2800" dirty="0">
              <a:solidFill>
                <a:srgbClr val="FFFF00"/>
              </a:solidFill>
              <a:latin typeface="Times New Roman" pitchFamily="18" charset="0"/>
              <a:cs typeface="Times New Roman" pitchFamily="18" charset="0"/>
            </a:endParaRPr>
          </a:p>
        </p:txBody>
      </p:sp>
      <p:sp>
        <p:nvSpPr>
          <p:cNvPr id="10244" name="Text Box 3">
            <a:extLst>
              <a:ext uri="{FF2B5EF4-FFF2-40B4-BE49-F238E27FC236}">
                <a16:creationId xmlns:a16="http://schemas.microsoft.com/office/drawing/2014/main" id="{CB1867B8-4D7B-46F1-81CD-4B3A2E500C4C}"/>
              </a:ext>
            </a:extLst>
          </p:cNvPr>
          <p:cNvSpPr txBox="1">
            <a:spLocks noChangeArrowheads="1"/>
          </p:cNvSpPr>
          <p:nvPr/>
        </p:nvSpPr>
        <p:spPr bwMode="auto">
          <a:xfrm>
            <a:off x="1676400" y="3963988"/>
            <a:ext cx="55070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800" b="1" kern="1200">
                <a:solidFill>
                  <a:srgbClr val="000000"/>
                </a:solidFill>
                <a:uFillTx/>
                <a:latin typeface="Times New Roman" panose="02020603050405020304" pitchFamily="18" charset="0"/>
              </a:rPr>
              <a:t>HCl</a:t>
            </a:r>
            <a:r>
              <a:rPr lang="it-IT" altLang="it-IT" sz="2800" b="1" kern="1200" baseline="-25000">
                <a:solidFill>
                  <a:srgbClr val="000000"/>
                </a:solidFill>
                <a:uFillTx/>
                <a:latin typeface="Times New Roman" panose="02020603050405020304" pitchFamily="18" charset="0"/>
              </a:rPr>
              <a:t>(gas)</a:t>
            </a:r>
            <a:r>
              <a:rPr lang="it-IT" altLang="it-IT" sz="2800" b="1" kern="1200">
                <a:solidFill>
                  <a:srgbClr val="000000"/>
                </a:solidFill>
                <a:uFillTx/>
                <a:latin typeface="Times New Roman" panose="02020603050405020304" pitchFamily="18" charset="0"/>
              </a:rPr>
              <a:t> + H</a:t>
            </a:r>
            <a:r>
              <a:rPr lang="it-IT" altLang="it-IT" sz="2800" b="1" kern="1200" baseline="-25000">
                <a:solidFill>
                  <a:srgbClr val="000000"/>
                </a:solidFill>
                <a:uFillTx/>
                <a:latin typeface="Times New Roman" panose="02020603050405020304" pitchFamily="18" charset="0"/>
              </a:rPr>
              <a:t>2</a:t>
            </a:r>
            <a:r>
              <a:rPr lang="it-IT" altLang="it-IT" sz="2800" b="1" kern="1200">
                <a:solidFill>
                  <a:srgbClr val="000000"/>
                </a:solidFill>
                <a:uFillTx/>
                <a:latin typeface="Times New Roman" panose="02020603050405020304" pitchFamily="18" charset="0"/>
              </a:rPr>
              <a:t>O                 H</a:t>
            </a:r>
            <a:r>
              <a:rPr lang="it-IT" altLang="it-IT" sz="2800" b="1" kern="1200" baseline="-25000">
                <a:solidFill>
                  <a:srgbClr val="000000"/>
                </a:solidFill>
                <a:uFillTx/>
                <a:latin typeface="Times New Roman" panose="02020603050405020304" pitchFamily="18" charset="0"/>
              </a:rPr>
              <a:t>3</a:t>
            </a:r>
            <a:r>
              <a:rPr lang="it-IT" altLang="it-IT" sz="2800" b="1" kern="1200">
                <a:solidFill>
                  <a:srgbClr val="000000"/>
                </a:solidFill>
                <a:uFillTx/>
                <a:latin typeface="Times New Roman" panose="02020603050405020304" pitchFamily="18" charset="0"/>
              </a:rPr>
              <a:t>O</a:t>
            </a:r>
            <a:r>
              <a:rPr lang="it-IT" altLang="it-IT" sz="2800" b="1" kern="1200" baseline="30000">
                <a:solidFill>
                  <a:srgbClr val="000000"/>
                </a:solidFill>
                <a:uFillTx/>
                <a:latin typeface="Times New Roman" panose="02020603050405020304" pitchFamily="18" charset="0"/>
              </a:rPr>
              <a:t>+</a:t>
            </a:r>
            <a:r>
              <a:rPr lang="it-IT" altLang="it-IT" sz="2800" b="1" kern="1200">
                <a:solidFill>
                  <a:srgbClr val="000000"/>
                </a:solidFill>
                <a:uFillTx/>
                <a:latin typeface="Times New Roman" panose="02020603050405020304" pitchFamily="18" charset="0"/>
              </a:rPr>
              <a:t> + Cl</a:t>
            </a:r>
            <a:r>
              <a:rPr lang="it-IT" altLang="it-IT" sz="2800" b="1" kern="1200" baseline="30000">
                <a:solidFill>
                  <a:srgbClr val="000000"/>
                </a:solidFill>
                <a:uFillTx/>
                <a:latin typeface="Times New Roman" panose="02020603050405020304" pitchFamily="18" charset="0"/>
              </a:rPr>
              <a:t>-</a:t>
            </a:r>
          </a:p>
        </p:txBody>
      </p:sp>
      <p:sp>
        <p:nvSpPr>
          <p:cNvPr id="10245" name="Text Box 4">
            <a:extLst>
              <a:ext uri="{FF2B5EF4-FFF2-40B4-BE49-F238E27FC236}">
                <a16:creationId xmlns:a16="http://schemas.microsoft.com/office/drawing/2014/main" id="{F20B71C4-3BBC-4CD2-8A14-F9CEEC3A4E61}"/>
              </a:ext>
            </a:extLst>
          </p:cNvPr>
          <p:cNvSpPr txBox="1">
            <a:spLocks noChangeArrowheads="1"/>
          </p:cNvSpPr>
          <p:nvPr/>
        </p:nvSpPr>
        <p:spPr bwMode="auto">
          <a:xfrm>
            <a:off x="1295400" y="4983163"/>
            <a:ext cx="74676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800" b="1" kern="1200">
                <a:solidFill>
                  <a:srgbClr val="000000"/>
                </a:solidFill>
                <a:uFillTx/>
                <a:latin typeface="Times New Roman" panose="02020603050405020304" pitchFamily="18" charset="0"/>
              </a:rPr>
              <a:t>H</a:t>
            </a:r>
            <a:r>
              <a:rPr lang="it-IT" altLang="it-IT" sz="2800" b="1" kern="1200" baseline="-25000">
                <a:solidFill>
                  <a:srgbClr val="000000"/>
                </a:solidFill>
                <a:uFillTx/>
                <a:latin typeface="Times New Roman" panose="02020603050405020304" pitchFamily="18" charset="0"/>
              </a:rPr>
              <a:t>3</a:t>
            </a:r>
            <a:r>
              <a:rPr lang="it-IT" altLang="it-IT" sz="2800" b="1" kern="1200">
                <a:solidFill>
                  <a:srgbClr val="000000"/>
                </a:solidFill>
                <a:uFillTx/>
                <a:latin typeface="Times New Roman" panose="02020603050405020304" pitchFamily="18" charset="0"/>
              </a:rPr>
              <a:t>O</a:t>
            </a:r>
            <a:r>
              <a:rPr lang="it-IT" altLang="it-IT" sz="2800" b="1" kern="1200" baseline="30000">
                <a:solidFill>
                  <a:srgbClr val="000000"/>
                </a:solidFill>
                <a:uFillTx/>
                <a:latin typeface="Times New Roman" panose="02020603050405020304" pitchFamily="18" charset="0"/>
              </a:rPr>
              <a:t>+</a:t>
            </a:r>
            <a:r>
              <a:rPr lang="it-IT" altLang="it-IT" sz="2800" b="1" kern="1200">
                <a:solidFill>
                  <a:srgbClr val="000000"/>
                </a:solidFill>
                <a:uFillTx/>
                <a:latin typeface="Times New Roman" panose="02020603050405020304" pitchFamily="18" charset="0"/>
              </a:rPr>
              <a:t> + Cl</a:t>
            </a:r>
            <a:r>
              <a:rPr lang="it-IT" altLang="it-IT" sz="2800" b="1" kern="1200" baseline="30000">
                <a:solidFill>
                  <a:srgbClr val="000000"/>
                </a:solidFill>
                <a:uFillTx/>
                <a:latin typeface="Times New Roman" panose="02020603050405020304" pitchFamily="18" charset="0"/>
              </a:rPr>
              <a:t>-</a:t>
            </a:r>
            <a:r>
              <a:rPr lang="it-IT" altLang="it-IT" sz="2800" b="1" kern="1200">
                <a:solidFill>
                  <a:srgbClr val="000000"/>
                </a:solidFill>
                <a:uFillTx/>
                <a:latin typeface="Times New Roman" panose="02020603050405020304" pitchFamily="18" charset="0"/>
              </a:rPr>
              <a:t> + NH</a:t>
            </a:r>
            <a:r>
              <a:rPr lang="it-IT" altLang="it-IT" sz="2800" b="1" kern="1200" baseline="-25000">
                <a:solidFill>
                  <a:srgbClr val="000000"/>
                </a:solidFill>
                <a:uFillTx/>
                <a:latin typeface="Times New Roman" panose="02020603050405020304" pitchFamily="18" charset="0"/>
              </a:rPr>
              <a:t>3</a:t>
            </a:r>
            <a:r>
              <a:rPr lang="it-IT" altLang="it-IT" sz="2800" b="1" kern="1200">
                <a:solidFill>
                  <a:srgbClr val="000000"/>
                </a:solidFill>
                <a:uFillTx/>
                <a:latin typeface="Times New Roman" panose="02020603050405020304" pitchFamily="18" charset="0"/>
              </a:rPr>
              <a:t>                NH</a:t>
            </a:r>
            <a:r>
              <a:rPr lang="it-IT" altLang="it-IT" sz="2800" b="1" kern="1200" baseline="-25000">
                <a:solidFill>
                  <a:srgbClr val="000000"/>
                </a:solidFill>
                <a:uFillTx/>
                <a:latin typeface="Times New Roman" panose="02020603050405020304" pitchFamily="18" charset="0"/>
              </a:rPr>
              <a:t>4</a:t>
            </a:r>
            <a:r>
              <a:rPr lang="it-IT" altLang="it-IT" sz="2800" b="1" kern="1200" baseline="30000">
                <a:solidFill>
                  <a:srgbClr val="000000"/>
                </a:solidFill>
                <a:uFillTx/>
                <a:latin typeface="Times New Roman" panose="02020603050405020304" pitchFamily="18" charset="0"/>
              </a:rPr>
              <a:t>+</a:t>
            </a:r>
            <a:r>
              <a:rPr lang="it-IT" altLang="it-IT" sz="2800" b="1" kern="1200">
                <a:solidFill>
                  <a:srgbClr val="000000"/>
                </a:solidFill>
                <a:uFillTx/>
                <a:latin typeface="Times New Roman" panose="02020603050405020304" pitchFamily="18" charset="0"/>
              </a:rPr>
              <a:t> + Cl</a:t>
            </a:r>
            <a:r>
              <a:rPr lang="it-IT" altLang="it-IT" sz="2800" b="1" kern="1200" baseline="30000">
                <a:solidFill>
                  <a:srgbClr val="000000"/>
                </a:solidFill>
                <a:uFillTx/>
                <a:latin typeface="Times New Roman" panose="02020603050405020304" pitchFamily="18" charset="0"/>
              </a:rPr>
              <a:t>-</a:t>
            </a:r>
            <a:r>
              <a:rPr lang="it-IT" altLang="it-IT" sz="2800" b="1" kern="1200">
                <a:solidFill>
                  <a:srgbClr val="000000"/>
                </a:solidFill>
                <a:uFillTx/>
                <a:latin typeface="Times New Roman" panose="02020603050405020304" pitchFamily="18" charset="0"/>
              </a:rPr>
              <a:t> + H</a:t>
            </a:r>
            <a:r>
              <a:rPr lang="it-IT" altLang="it-IT" sz="2800" b="1" kern="1200" baseline="-25000">
                <a:solidFill>
                  <a:srgbClr val="000000"/>
                </a:solidFill>
                <a:uFillTx/>
                <a:latin typeface="Times New Roman" panose="02020603050405020304" pitchFamily="18" charset="0"/>
              </a:rPr>
              <a:t>2</a:t>
            </a:r>
            <a:r>
              <a:rPr lang="it-IT" altLang="it-IT" sz="2800" b="1" kern="1200">
                <a:solidFill>
                  <a:srgbClr val="000000"/>
                </a:solidFill>
                <a:uFillTx/>
                <a:latin typeface="Times New Roman" panose="02020603050405020304" pitchFamily="18" charset="0"/>
              </a:rPr>
              <a:t>O </a:t>
            </a:r>
          </a:p>
          <a:p>
            <a:pPr marL="0" marR="0" fontAlgn="base" hangingPunct="1">
              <a:spcBef>
                <a:spcPct val="0"/>
              </a:spcBef>
              <a:spcAft>
                <a:spcPct val="0"/>
              </a:spcAft>
              <a:buNone/>
            </a:pPr>
            <a:endParaRPr lang="it-IT" altLang="it-IT" sz="2800" b="1" kern="1200">
              <a:solidFill>
                <a:srgbClr val="000000"/>
              </a:solidFill>
              <a:uFillTx/>
              <a:latin typeface="Times New Roman" panose="02020603050405020304" pitchFamily="18" charset="0"/>
            </a:endParaRPr>
          </a:p>
        </p:txBody>
      </p:sp>
      <p:sp>
        <p:nvSpPr>
          <p:cNvPr id="10246" name="Line 5">
            <a:extLst>
              <a:ext uri="{FF2B5EF4-FFF2-40B4-BE49-F238E27FC236}">
                <a16:creationId xmlns:a16="http://schemas.microsoft.com/office/drawing/2014/main" id="{26DED9FA-D850-4139-BB48-F4FA31AA31F8}"/>
              </a:ext>
            </a:extLst>
          </p:cNvPr>
          <p:cNvSpPr>
            <a:spLocks noChangeShapeType="1"/>
          </p:cNvSpPr>
          <p:nvPr/>
        </p:nvSpPr>
        <p:spPr bwMode="auto">
          <a:xfrm>
            <a:off x="4191000" y="4254500"/>
            <a:ext cx="1143000"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marL="0" marR="0" eaLnBrk="0" fontAlgn="base">
              <a:spcBef>
                <a:spcPct val="0"/>
              </a:spcBef>
              <a:spcAft>
                <a:spcPct val="0"/>
              </a:spcAft>
            </a:pPr>
            <a:endParaRPr lang="it-IT" sz="1800" kern="1200">
              <a:uFillTx/>
              <a:latin typeface="Arial" panose="020B0604020202020204" pitchFamily="34" charset="0"/>
            </a:endParaRPr>
          </a:p>
        </p:txBody>
      </p:sp>
      <p:sp>
        <p:nvSpPr>
          <p:cNvPr id="10247" name="Line 6">
            <a:extLst>
              <a:ext uri="{FF2B5EF4-FFF2-40B4-BE49-F238E27FC236}">
                <a16:creationId xmlns:a16="http://schemas.microsoft.com/office/drawing/2014/main" id="{915F3D11-DCC2-42EC-84B6-78A32690287D}"/>
              </a:ext>
            </a:extLst>
          </p:cNvPr>
          <p:cNvSpPr>
            <a:spLocks noChangeShapeType="1"/>
          </p:cNvSpPr>
          <p:nvPr/>
        </p:nvSpPr>
        <p:spPr bwMode="auto">
          <a:xfrm>
            <a:off x="4191000" y="5229225"/>
            <a:ext cx="1143000"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marL="0" marR="0" eaLnBrk="0" fontAlgn="base">
              <a:spcBef>
                <a:spcPct val="0"/>
              </a:spcBef>
              <a:spcAft>
                <a:spcPct val="0"/>
              </a:spcAft>
            </a:pPr>
            <a:endParaRPr lang="it-IT" sz="1800" kern="1200">
              <a:uFillTx/>
              <a:latin typeface="Arial" panose="020B0604020202020204" pitchFamily="34" charset="0"/>
            </a:endParaRPr>
          </a:p>
        </p:txBody>
      </p:sp>
      <p:sp>
        <p:nvSpPr>
          <p:cNvPr id="10248" name="Text Box 7">
            <a:extLst>
              <a:ext uri="{FF2B5EF4-FFF2-40B4-BE49-F238E27FC236}">
                <a16:creationId xmlns:a16="http://schemas.microsoft.com/office/drawing/2014/main" id="{7D4C0834-EE44-4E2F-AA33-76B79FA07BAC}"/>
              </a:ext>
            </a:extLst>
          </p:cNvPr>
          <p:cNvSpPr txBox="1">
            <a:spLocks noChangeArrowheads="1"/>
          </p:cNvSpPr>
          <p:nvPr/>
        </p:nvSpPr>
        <p:spPr bwMode="auto">
          <a:xfrm>
            <a:off x="4343400" y="4710113"/>
            <a:ext cx="8572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800" b="1" kern="1200">
                <a:solidFill>
                  <a:srgbClr val="000000"/>
                </a:solidFill>
                <a:uFillTx/>
                <a:latin typeface="Times New Roman" panose="02020603050405020304" pitchFamily="18" charset="0"/>
              </a:rPr>
              <a:t>H</a:t>
            </a:r>
            <a:r>
              <a:rPr lang="it-IT" altLang="it-IT" sz="2800" b="1" kern="1200" baseline="-25000">
                <a:solidFill>
                  <a:srgbClr val="000000"/>
                </a:solidFill>
                <a:uFillTx/>
                <a:latin typeface="Times New Roman" panose="02020603050405020304" pitchFamily="18" charset="0"/>
              </a:rPr>
              <a:t>2</a:t>
            </a:r>
            <a:r>
              <a:rPr lang="it-IT" altLang="it-IT" sz="2800" b="1" kern="1200">
                <a:solidFill>
                  <a:srgbClr val="000000"/>
                </a:solidFill>
                <a:uFillTx/>
                <a:latin typeface="Times New Roman" panose="02020603050405020304" pitchFamily="18" charset="0"/>
              </a:rPr>
              <a:t>O</a:t>
            </a:r>
          </a:p>
        </p:txBody>
      </p:sp>
      <p:sp>
        <p:nvSpPr>
          <p:cNvPr id="10249" name="Text Box 8">
            <a:extLst>
              <a:ext uri="{FF2B5EF4-FFF2-40B4-BE49-F238E27FC236}">
                <a16:creationId xmlns:a16="http://schemas.microsoft.com/office/drawing/2014/main" id="{713F972B-ABA1-4AB6-B035-FE3EB509BE55}"/>
              </a:ext>
            </a:extLst>
          </p:cNvPr>
          <p:cNvSpPr txBox="1">
            <a:spLocks noChangeArrowheads="1"/>
          </p:cNvSpPr>
          <p:nvPr/>
        </p:nvSpPr>
        <p:spPr bwMode="auto">
          <a:xfrm>
            <a:off x="1143000" y="5718176"/>
            <a:ext cx="8382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800" b="1" kern="1200">
                <a:solidFill>
                  <a:srgbClr val="000000"/>
                </a:solidFill>
                <a:uFillTx/>
                <a:latin typeface="Times New Roman" panose="02020603050405020304" pitchFamily="18" charset="0"/>
              </a:rPr>
              <a:t>HCl</a:t>
            </a:r>
            <a:r>
              <a:rPr lang="it-IT" altLang="it-IT" sz="2800" b="1" kern="1200" baseline="-25000">
                <a:solidFill>
                  <a:srgbClr val="000000"/>
                </a:solidFill>
                <a:uFillTx/>
                <a:latin typeface="Times New Roman" panose="02020603050405020304" pitchFamily="18" charset="0"/>
              </a:rPr>
              <a:t>(gas)</a:t>
            </a:r>
            <a:r>
              <a:rPr lang="it-IT" altLang="it-IT" sz="2800" b="1" kern="1200">
                <a:solidFill>
                  <a:srgbClr val="000000"/>
                </a:solidFill>
                <a:uFillTx/>
                <a:latin typeface="Times New Roman" panose="02020603050405020304" pitchFamily="18" charset="0"/>
              </a:rPr>
              <a:t> + NH</a:t>
            </a:r>
            <a:r>
              <a:rPr lang="it-IT" altLang="it-IT" sz="2800" b="1" kern="1200" baseline="-25000">
                <a:solidFill>
                  <a:srgbClr val="000000"/>
                </a:solidFill>
                <a:uFillTx/>
                <a:latin typeface="Times New Roman" panose="02020603050405020304" pitchFamily="18" charset="0"/>
              </a:rPr>
              <a:t>3(gas)</a:t>
            </a:r>
            <a:r>
              <a:rPr lang="it-IT" altLang="it-IT" sz="2800" b="1" kern="1200">
                <a:solidFill>
                  <a:srgbClr val="000000"/>
                </a:solidFill>
                <a:uFillTx/>
                <a:latin typeface="Times New Roman" panose="02020603050405020304" pitchFamily="18" charset="0"/>
              </a:rPr>
              <a:t>                 NH</a:t>
            </a:r>
            <a:r>
              <a:rPr lang="it-IT" altLang="it-IT" sz="2800" b="1" kern="1200" baseline="-25000">
                <a:solidFill>
                  <a:srgbClr val="000000"/>
                </a:solidFill>
                <a:uFillTx/>
                <a:latin typeface="Times New Roman" panose="02020603050405020304" pitchFamily="18" charset="0"/>
              </a:rPr>
              <a:t>4</a:t>
            </a:r>
            <a:r>
              <a:rPr lang="it-IT" altLang="it-IT" sz="2800" b="1" kern="1200">
                <a:solidFill>
                  <a:srgbClr val="000000"/>
                </a:solidFill>
                <a:uFillTx/>
                <a:latin typeface="Times New Roman" panose="02020603050405020304" pitchFamily="18" charset="0"/>
              </a:rPr>
              <a:t>Cl</a:t>
            </a:r>
            <a:r>
              <a:rPr lang="it-IT" altLang="it-IT" sz="2800" b="1" kern="1200" baseline="30000">
                <a:solidFill>
                  <a:srgbClr val="000000"/>
                </a:solidFill>
                <a:uFillTx/>
                <a:latin typeface="Times New Roman" panose="02020603050405020304" pitchFamily="18" charset="0"/>
              </a:rPr>
              <a:t>-</a:t>
            </a:r>
            <a:r>
              <a:rPr lang="it-IT" altLang="it-IT" sz="2800" b="1" kern="1200" baseline="-25000">
                <a:solidFill>
                  <a:srgbClr val="000000"/>
                </a:solidFill>
                <a:uFillTx/>
                <a:latin typeface="Times New Roman" panose="02020603050405020304" pitchFamily="18" charset="0"/>
              </a:rPr>
              <a:t>(sol)   </a:t>
            </a:r>
            <a:r>
              <a:rPr lang="it-IT" altLang="it-IT" sz="2800" b="1" i="1" kern="1200" baseline="-25000">
                <a:solidFill>
                  <a:srgbClr val="000000"/>
                </a:solidFill>
                <a:uFillTx/>
                <a:latin typeface="Times New Roman" panose="02020603050405020304" pitchFamily="18" charset="0"/>
              </a:rPr>
              <a:t>in assenza di solvente</a:t>
            </a:r>
            <a:endParaRPr lang="it-IT" altLang="it-IT" sz="2800" b="1" i="1" kern="1200" baseline="30000">
              <a:solidFill>
                <a:srgbClr val="000000"/>
              </a:solidFill>
              <a:uFillTx/>
              <a:latin typeface="Times New Roman" panose="02020603050405020304" pitchFamily="18" charset="0"/>
            </a:endParaRPr>
          </a:p>
        </p:txBody>
      </p:sp>
      <p:sp>
        <p:nvSpPr>
          <p:cNvPr id="10250" name="Line 9">
            <a:extLst>
              <a:ext uri="{FF2B5EF4-FFF2-40B4-BE49-F238E27FC236}">
                <a16:creationId xmlns:a16="http://schemas.microsoft.com/office/drawing/2014/main" id="{FD3B899D-32CA-4A7A-8A6B-54D6FE98622F}"/>
              </a:ext>
            </a:extLst>
          </p:cNvPr>
          <p:cNvSpPr>
            <a:spLocks noChangeShapeType="1"/>
          </p:cNvSpPr>
          <p:nvPr/>
        </p:nvSpPr>
        <p:spPr bwMode="auto">
          <a:xfrm>
            <a:off x="4114800" y="6008688"/>
            <a:ext cx="1143000"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marL="0" marR="0" eaLnBrk="0" fontAlgn="base">
              <a:spcBef>
                <a:spcPct val="0"/>
              </a:spcBef>
              <a:spcAft>
                <a:spcPct val="0"/>
              </a:spcAft>
            </a:pPr>
            <a:endParaRPr lang="it-IT" sz="1800" kern="1200">
              <a:uFillTx/>
              <a:latin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D84647D5-994E-48BE-AD0F-4E2E5B62030A}"/>
              </a:ext>
            </a:extLst>
          </p:cNvPr>
          <p:cNvSpPr>
            <a:spLocks noGrp="1" noChangeArrowheads="1"/>
          </p:cNvSpPr>
          <p:nvPr>
            <p:ph type="title"/>
          </p:nvPr>
        </p:nvSpPr>
        <p:spPr>
          <a:xfrm>
            <a:off x="1066800" y="125413"/>
            <a:ext cx="7772400" cy="1143000"/>
          </a:xfrm>
        </p:spPr>
        <p:txBody>
          <a:bodyPr/>
          <a:lstStyle/>
          <a:p>
            <a:pPr eaLnBrk="1" hangingPunct="1"/>
            <a:r>
              <a:rPr lang="it-IT" altLang="it-IT" sz="4000">
                <a:solidFill>
                  <a:srgbClr val="0000CC"/>
                </a:solidFill>
                <a:latin typeface="Comic Sans MS" panose="030F0702030302020204" pitchFamily="66" charset="0"/>
              </a:rPr>
              <a:t>Meccanismo molecolare</a:t>
            </a:r>
          </a:p>
        </p:txBody>
      </p:sp>
      <p:sp>
        <p:nvSpPr>
          <p:cNvPr id="11267" name="Text Box 3">
            <a:extLst>
              <a:ext uri="{FF2B5EF4-FFF2-40B4-BE49-F238E27FC236}">
                <a16:creationId xmlns:a16="http://schemas.microsoft.com/office/drawing/2014/main" id="{C5DD4296-17B4-4094-9C01-0DC20E700889}"/>
              </a:ext>
            </a:extLst>
          </p:cNvPr>
          <p:cNvSpPr txBox="1">
            <a:spLocks noChangeArrowheads="1"/>
          </p:cNvSpPr>
          <p:nvPr/>
        </p:nvSpPr>
        <p:spPr bwMode="auto">
          <a:xfrm>
            <a:off x="990600" y="4005264"/>
            <a:ext cx="7924800"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800" b="1" kern="1200">
                <a:solidFill>
                  <a:srgbClr val="000000"/>
                </a:solidFill>
                <a:uFillTx/>
                <a:latin typeface="Times New Roman" panose="02020603050405020304" pitchFamily="18" charset="0"/>
              </a:rPr>
              <a:t>Rottura del legame covalente fra H e un non metallo con formazione di uno ione H</a:t>
            </a:r>
            <a:r>
              <a:rPr lang="it-IT" altLang="it-IT" sz="2800" b="1" kern="1200" baseline="30000">
                <a:solidFill>
                  <a:srgbClr val="000000"/>
                </a:solidFill>
                <a:uFillTx/>
                <a:latin typeface="Times New Roman" panose="02020603050405020304" pitchFamily="18" charset="0"/>
              </a:rPr>
              <a:t>+</a:t>
            </a:r>
            <a:r>
              <a:rPr lang="it-IT" altLang="it-IT" sz="2800" b="1" kern="1200">
                <a:solidFill>
                  <a:srgbClr val="000000"/>
                </a:solidFill>
                <a:uFillTx/>
                <a:latin typeface="Times New Roman" panose="02020603050405020304" pitchFamily="18" charset="0"/>
              </a:rPr>
              <a:t> che si lega alla base attraverso una coppia di non legame della base stessa.</a:t>
            </a:r>
          </a:p>
        </p:txBody>
      </p:sp>
      <p:sp>
        <p:nvSpPr>
          <p:cNvPr id="11268" name="Text Box 4">
            <a:extLst>
              <a:ext uri="{FF2B5EF4-FFF2-40B4-BE49-F238E27FC236}">
                <a16:creationId xmlns:a16="http://schemas.microsoft.com/office/drawing/2014/main" id="{BD2ABECA-BF64-4710-92D7-B7128D9399E1}"/>
              </a:ext>
            </a:extLst>
          </p:cNvPr>
          <p:cNvSpPr txBox="1">
            <a:spLocks noChangeArrowheads="1"/>
          </p:cNvSpPr>
          <p:nvPr/>
        </p:nvSpPr>
        <p:spPr bwMode="auto">
          <a:xfrm>
            <a:off x="1104900" y="1557339"/>
            <a:ext cx="76962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50000"/>
              </a:spcBef>
              <a:spcAft>
                <a:spcPct val="0"/>
              </a:spcAft>
              <a:buNone/>
            </a:pPr>
            <a:r>
              <a:rPr lang="it-IT" altLang="it-IT" sz="2200" b="1" kern="1200">
                <a:solidFill>
                  <a:srgbClr val="000000"/>
                </a:solidFill>
                <a:uFillTx/>
                <a:latin typeface="Times New Roman" panose="02020603050405020304" pitchFamily="18" charset="0"/>
              </a:rPr>
              <a:t>Cl    H    +     O     H  →</a:t>
            </a:r>
            <a:r>
              <a:rPr lang="it-IT" altLang="it-IT" sz="2200" b="1" kern="1200">
                <a:solidFill>
                  <a:srgbClr val="000000"/>
                </a:solidFill>
                <a:uFillTx/>
                <a:latin typeface="Times New Roman" panose="02020603050405020304" pitchFamily="18" charset="0"/>
                <a:sym typeface="Wingdings 3" panose="05040102010807070707" pitchFamily="18" charset="2"/>
              </a:rPr>
              <a:t>   Cl  </a:t>
            </a:r>
            <a:r>
              <a:rPr lang="it-IT" altLang="it-IT" sz="2200" b="1" kern="1200" baseline="26000">
                <a:solidFill>
                  <a:srgbClr val="000000"/>
                </a:solidFill>
                <a:uFillTx/>
                <a:latin typeface="Times New Roman" panose="02020603050405020304" pitchFamily="18" charset="0"/>
                <a:sym typeface="Wingdings 3" panose="05040102010807070707" pitchFamily="18" charset="2"/>
              </a:rPr>
              <a:t> </a:t>
            </a:r>
            <a:r>
              <a:rPr lang="it-IT" altLang="it-IT" sz="2200" b="1" kern="1200" baseline="30000">
                <a:solidFill>
                  <a:srgbClr val="000000"/>
                </a:solidFill>
                <a:uFillTx/>
                <a:latin typeface="Times New Roman" panose="02020603050405020304" pitchFamily="18" charset="0"/>
                <a:sym typeface="Wingdings 3" panose="05040102010807070707" pitchFamily="18" charset="2"/>
              </a:rPr>
              <a:t>-</a:t>
            </a:r>
            <a:r>
              <a:rPr lang="it-IT" altLang="it-IT" sz="2200" b="1" kern="1200" baseline="26000">
                <a:solidFill>
                  <a:srgbClr val="000000"/>
                </a:solidFill>
                <a:uFillTx/>
                <a:latin typeface="Times New Roman" panose="02020603050405020304" pitchFamily="18" charset="0"/>
                <a:sym typeface="Wingdings 3" panose="05040102010807070707" pitchFamily="18" charset="2"/>
              </a:rPr>
              <a:t> </a:t>
            </a:r>
            <a:r>
              <a:rPr lang="it-IT" altLang="it-IT" sz="2200" b="1" kern="1200">
                <a:solidFill>
                  <a:srgbClr val="000000"/>
                </a:solidFill>
                <a:uFillTx/>
                <a:latin typeface="Times New Roman" panose="02020603050405020304" pitchFamily="18" charset="0"/>
                <a:sym typeface="Wingdings 3" panose="05040102010807070707" pitchFamily="18" charset="2"/>
              </a:rPr>
              <a:t>+    H    O  </a:t>
            </a:r>
            <a:r>
              <a:rPr lang="it-IT" altLang="it-IT" sz="2200" b="1" kern="1200" baseline="30000">
                <a:solidFill>
                  <a:srgbClr val="000000"/>
                </a:solidFill>
                <a:uFillTx/>
                <a:latin typeface="Times New Roman" panose="02020603050405020304" pitchFamily="18" charset="0"/>
                <a:sym typeface="Wingdings 3" panose="05040102010807070707" pitchFamily="18" charset="2"/>
              </a:rPr>
              <a:t>+</a:t>
            </a:r>
            <a:endParaRPr lang="it-IT" altLang="it-IT" sz="2200" b="1" kern="1200" baseline="30000">
              <a:solidFill>
                <a:srgbClr val="000000"/>
              </a:solidFill>
              <a:uFillTx/>
              <a:latin typeface="Times New Roman" panose="02020603050405020304" pitchFamily="18" charset="0"/>
            </a:endParaRPr>
          </a:p>
        </p:txBody>
      </p:sp>
      <p:grpSp>
        <p:nvGrpSpPr>
          <p:cNvPr id="11269" name="Group 5">
            <a:extLst>
              <a:ext uri="{FF2B5EF4-FFF2-40B4-BE49-F238E27FC236}">
                <a16:creationId xmlns:a16="http://schemas.microsoft.com/office/drawing/2014/main" id="{322C0447-B77B-467A-AF06-A945948755D9}"/>
              </a:ext>
            </a:extLst>
          </p:cNvPr>
          <p:cNvGrpSpPr>
            <a:grpSpLocks/>
          </p:cNvGrpSpPr>
          <p:nvPr/>
        </p:nvGrpSpPr>
        <p:grpSpPr bwMode="auto">
          <a:xfrm>
            <a:off x="1155700" y="1536700"/>
            <a:ext cx="5092700" cy="884238"/>
            <a:chOff x="479" y="960"/>
            <a:chExt cx="3208" cy="557"/>
          </a:xfrm>
        </p:grpSpPr>
        <p:sp>
          <p:nvSpPr>
            <p:cNvPr id="11274" name="Line 6">
              <a:extLst>
                <a:ext uri="{FF2B5EF4-FFF2-40B4-BE49-F238E27FC236}">
                  <a16:creationId xmlns:a16="http://schemas.microsoft.com/office/drawing/2014/main" id="{1EA76135-D9B5-43D4-933D-59FC69F5FCA8}"/>
                </a:ext>
              </a:extLst>
            </p:cNvPr>
            <p:cNvSpPr>
              <a:spLocks noChangeShapeType="1"/>
            </p:cNvSpPr>
            <p:nvPr/>
          </p:nvSpPr>
          <p:spPr bwMode="auto">
            <a:xfrm>
              <a:off x="672" y="1104"/>
              <a:ext cx="144"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pPr marL="0" marR="0" eaLnBrk="0" fontAlgn="base">
                <a:spcBef>
                  <a:spcPct val="0"/>
                </a:spcBef>
                <a:spcAft>
                  <a:spcPct val="0"/>
                </a:spcAft>
              </a:pPr>
              <a:endParaRPr lang="it-IT" sz="1800" kern="1200">
                <a:uFillTx/>
                <a:latin typeface="Arial" panose="020B0604020202020204" pitchFamily="34" charset="0"/>
              </a:endParaRPr>
            </a:p>
          </p:txBody>
        </p:sp>
        <p:sp>
          <p:nvSpPr>
            <p:cNvPr id="11275" name="Line 7">
              <a:extLst>
                <a:ext uri="{FF2B5EF4-FFF2-40B4-BE49-F238E27FC236}">
                  <a16:creationId xmlns:a16="http://schemas.microsoft.com/office/drawing/2014/main" id="{24E97FF5-512E-4E4A-8365-439FABDCB574}"/>
                </a:ext>
              </a:extLst>
            </p:cNvPr>
            <p:cNvSpPr>
              <a:spLocks noChangeShapeType="1"/>
            </p:cNvSpPr>
            <p:nvPr/>
          </p:nvSpPr>
          <p:spPr bwMode="auto">
            <a:xfrm>
              <a:off x="528" y="1008"/>
              <a:ext cx="144"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pPr marL="0" marR="0" eaLnBrk="0" fontAlgn="base">
                <a:spcBef>
                  <a:spcPct val="0"/>
                </a:spcBef>
                <a:spcAft>
                  <a:spcPct val="0"/>
                </a:spcAft>
              </a:pPr>
              <a:endParaRPr lang="it-IT" sz="1800" kern="1200">
                <a:uFillTx/>
                <a:latin typeface="Arial" panose="020B0604020202020204" pitchFamily="34" charset="0"/>
              </a:endParaRPr>
            </a:p>
          </p:txBody>
        </p:sp>
        <p:sp>
          <p:nvSpPr>
            <p:cNvPr id="11276" name="Line 8">
              <a:extLst>
                <a:ext uri="{FF2B5EF4-FFF2-40B4-BE49-F238E27FC236}">
                  <a16:creationId xmlns:a16="http://schemas.microsoft.com/office/drawing/2014/main" id="{CA96FA74-27DF-4D44-8663-C10623C64BF1}"/>
                </a:ext>
              </a:extLst>
            </p:cNvPr>
            <p:cNvSpPr>
              <a:spLocks noChangeShapeType="1"/>
            </p:cNvSpPr>
            <p:nvPr/>
          </p:nvSpPr>
          <p:spPr bwMode="auto">
            <a:xfrm>
              <a:off x="528" y="1200"/>
              <a:ext cx="144"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pPr marL="0" marR="0" eaLnBrk="0" fontAlgn="base">
                <a:spcBef>
                  <a:spcPct val="0"/>
                </a:spcBef>
                <a:spcAft>
                  <a:spcPct val="0"/>
                </a:spcAft>
              </a:pPr>
              <a:endParaRPr lang="it-IT" sz="1800" kern="1200">
                <a:uFillTx/>
                <a:latin typeface="Arial" panose="020B0604020202020204" pitchFamily="34" charset="0"/>
              </a:endParaRPr>
            </a:p>
          </p:txBody>
        </p:sp>
        <p:sp>
          <p:nvSpPr>
            <p:cNvPr id="11277" name="Line 9">
              <a:extLst>
                <a:ext uri="{FF2B5EF4-FFF2-40B4-BE49-F238E27FC236}">
                  <a16:creationId xmlns:a16="http://schemas.microsoft.com/office/drawing/2014/main" id="{AF14BAC0-893C-49F2-A63C-2269AE7B1D98}"/>
                </a:ext>
              </a:extLst>
            </p:cNvPr>
            <p:cNvSpPr>
              <a:spLocks noChangeShapeType="1"/>
            </p:cNvSpPr>
            <p:nvPr/>
          </p:nvSpPr>
          <p:spPr bwMode="auto">
            <a:xfrm rot="5400000">
              <a:off x="408" y="1079"/>
              <a:ext cx="144" cy="1"/>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pPr marL="0" marR="0" eaLnBrk="0" fontAlgn="base">
                <a:spcBef>
                  <a:spcPct val="0"/>
                </a:spcBef>
                <a:spcAft>
                  <a:spcPct val="0"/>
                </a:spcAft>
              </a:pPr>
              <a:endParaRPr lang="it-IT" sz="1800" kern="1200">
                <a:uFillTx/>
                <a:latin typeface="Arial" panose="020B0604020202020204" pitchFamily="34" charset="0"/>
              </a:endParaRPr>
            </a:p>
          </p:txBody>
        </p:sp>
        <p:sp>
          <p:nvSpPr>
            <p:cNvPr id="11278" name="Line 10">
              <a:extLst>
                <a:ext uri="{FF2B5EF4-FFF2-40B4-BE49-F238E27FC236}">
                  <a16:creationId xmlns:a16="http://schemas.microsoft.com/office/drawing/2014/main" id="{41EEE466-7413-4A06-B41A-BE8606F907B3}"/>
                </a:ext>
              </a:extLst>
            </p:cNvPr>
            <p:cNvSpPr>
              <a:spLocks noChangeShapeType="1"/>
            </p:cNvSpPr>
            <p:nvPr/>
          </p:nvSpPr>
          <p:spPr bwMode="auto">
            <a:xfrm>
              <a:off x="1684" y="1104"/>
              <a:ext cx="144"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pPr marL="0" marR="0" eaLnBrk="0" fontAlgn="base">
                <a:spcBef>
                  <a:spcPct val="0"/>
                </a:spcBef>
                <a:spcAft>
                  <a:spcPct val="0"/>
                </a:spcAft>
              </a:pPr>
              <a:endParaRPr lang="it-IT" sz="1800" kern="1200">
                <a:uFillTx/>
                <a:latin typeface="Arial" panose="020B0604020202020204" pitchFamily="34" charset="0"/>
              </a:endParaRPr>
            </a:p>
          </p:txBody>
        </p:sp>
        <p:sp>
          <p:nvSpPr>
            <p:cNvPr id="11279" name="Line 11">
              <a:extLst>
                <a:ext uri="{FF2B5EF4-FFF2-40B4-BE49-F238E27FC236}">
                  <a16:creationId xmlns:a16="http://schemas.microsoft.com/office/drawing/2014/main" id="{AE8EC0BE-12E3-415F-81CB-097ACD928F1F}"/>
                </a:ext>
              </a:extLst>
            </p:cNvPr>
            <p:cNvSpPr>
              <a:spLocks noChangeShapeType="1"/>
            </p:cNvSpPr>
            <p:nvPr/>
          </p:nvSpPr>
          <p:spPr bwMode="auto">
            <a:xfrm rot="-3187808">
              <a:off x="1391" y="1223"/>
              <a:ext cx="144" cy="1"/>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pPr marL="0" marR="0" eaLnBrk="0" fontAlgn="base">
                <a:spcBef>
                  <a:spcPct val="0"/>
                </a:spcBef>
                <a:spcAft>
                  <a:spcPct val="0"/>
                </a:spcAft>
              </a:pPr>
              <a:endParaRPr lang="it-IT" sz="1800" kern="1200">
                <a:uFillTx/>
                <a:latin typeface="Arial" panose="020B0604020202020204" pitchFamily="34" charset="0"/>
              </a:endParaRPr>
            </a:p>
          </p:txBody>
        </p:sp>
        <p:sp>
          <p:nvSpPr>
            <p:cNvPr id="11280" name="Line 12">
              <a:extLst>
                <a:ext uri="{FF2B5EF4-FFF2-40B4-BE49-F238E27FC236}">
                  <a16:creationId xmlns:a16="http://schemas.microsoft.com/office/drawing/2014/main" id="{388F94F5-8A4F-4BE8-9A59-FBD2CD3FC833}"/>
                </a:ext>
              </a:extLst>
            </p:cNvPr>
            <p:cNvSpPr>
              <a:spLocks noChangeShapeType="1"/>
            </p:cNvSpPr>
            <p:nvPr/>
          </p:nvSpPr>
          <p:spPr bwMode="auto">
            <a:xfrm rot="2635712">
              <a:off x="1540" y="1007"/>
              <a:ext cx="144" cy="1"/>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pPr marL="0" marR="0" eaLnBrk="0" fontAlgn="base">
                <a:spcBef>
                  <a:spcPct val="0"/>
                </a:spcBef>
                <a:spcAft>
                  <a:spcPct val="0"/>
                </a:spcAft>
              </a:pPr>
              <a:endParaRPr lang="it-IT" sz="1800" kern="1200">
                <a:uFillTx/>
                <a:latin typeface="Arial" panose="020B0604020202020204" pitchFamily="34" charset="0"/>
              </a:endParaRPr>
            </a:p>
          </p:txBody>
        </p:sp>
        <p:sp>
          <p:nvSpPr>
            <p:cNvPr id="11281" name="Line 13">
              <a:extLst>
                <a:ext uri="{FF2B5EF4-FFF2-40B4-BE49-F238E27FC236}">
                  <a16:creationId xmlns:a16="http://schemas.microsoft.com/office/drawing/2014/main" id="{5F13EEB5-60BB-4F27-B8A2-68F5B23B87A1}"/>
                </a:ext>
              </a:extLst>
            </p:cNvPr>
            <p:cNvSpPr>
              <a:spLocks noChangeShapeType="1"/>
            </p:cNvSpPr>
            <p:nvPr/>
          </p:nvSpPr>
          <p:spPr bwMode="auto">
            <a:xfrm rot="-2882488">
              <a:off x="1420" y="1031"/>
              <a:ext cx="144" cy="1"/>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pPr marL="0" marR="0" eaLnBrk="0" fontAlgn="base">
                <a:spcBef>
                  <a:spcPct val="0"/>
                </a:spcBef>
                <a:spcAft>
                  <a:spcPct val="0"/>
                </a:spcAft>
              </a:pPr>
              <a:endParaRPr lang="it-IT" sz="1800" kern="1200">
                <a:uFillTx/>
                <a:latin typeface="Arial" panose="020B0604020202020204" pitchFamily="34" charset="0"/>
              </a:endParaRPr>
            </a:p>
          </p:txBody>
        </p:sp>
        <p:sp>
          <p:nvSpPr>
            <p:cNvPr id="11282" name="Line 14">
              <a:extLst>
                <a:ext uri="{FF2B5EF4-FFF2-40B4-BE49-F238E27FC236}">
                  <a16:creationId xmlns:a16="http://schemas.microsoft.com/office/drawing/2014/main" id="{A745152A-A0D9-42EA-8931-8E18D2C61AEE}"/>
                </a:ext>
              </a:extLst>
            </p:cNvPr>
            <p:cNvSpPr>
              <a:spLocks noChangeShapeType="1"/>
            </p:cNvSpPr>
            <p:nvPr/>
          </p:nvSpPr>
          <p:spPr bwMode="auto">
            <a:xfrm>
              <a:off x="3180" y="1104"/>
              <a:ext cx="144"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pPr marL="0" marR="0" eaLnBrk="0" fontAlgn="base">
                <a:spcBef>
                  <a:spcPct val="0"/>
                </a:spcBef>
                <a:spcAft>
                  <a:spcPct val="0"/>
                </a:spcAft>
              </a:pPr>
              <a:endParaRPr lang="it-IT" sz="1800" kern="1200">
                <a:uFillTx/>
                <a:latin typeface="Arial" panose="020B0604020202020204" pitchFamily="34" charset="0"/>
              </a:endParaRPr>
            </a:p>
          </p:txBody>
        </p:sp>
        <p:sp>
          <p:nvSpPr>
            <p:cNvPr id="11283" name="Line 15">
              <a:extLst>
                <a:ext uri="{FF2B5EF4-FFF2-40B4-BE49-F238E27FC236}">
                  <a16:creationId xmlns:a16="http://schemas.microsoft.com/office/drawing/2014/main" id="{430FA895-55C0-4055-9B91-653C1030AD27}"/>
                </a:ext>
              </a:extLst>
            </p:cNvPr>
            <p:cNvSpPr>
              <a:spLocks noChangeShapeType="1"/>
            </p:cNvSpPr>
            <p:nvPr/>
          </p:nvSpPr>
          <p:spPr bwMode="auto">
            <a:xfrm rot="1808483">
              <a:off x="3417" y="1007"/>
              <a:ext cx="144" cy="1"/>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pPr marL="0" marR="0" eaLnBrk="0" fontAlgn="base">
                <a:spcBef>
                  <a:spcPct val="0"/>
                </a:spcBef>
                <a:spcAft>
                  <a:spcPct val="0"/>
                </a:spcAft>
              </a:pPr>
              <a:endParaRPr lang="it-IT" sz="1800" kern="1200">
                <a:uFillTx/>
                <a:latin typeface="Arial" panose="020B0604020202020204" pitchFamily="34" charset="0"/>
              </a:endParaRPr>
            </a:p>
          </p:txBody>
        </p:sp>
        <p:sp>
          <p:nvSpPr>
            <p:cNvPr id="11284" name="Line 16">
              <a:extLst>
                <a:ext uri="{FF2B5EF4-FFF2-40B4-BE49-F238E27FC236}">
                  <a16:creationId xmlns:a16="http://schemas.microsoft.com/office/drawing/2014/main" id="{C682CC48-3B8C-47E1-A4C0-D395FE09391C}"/>
                </a:ext>
              </a:extLst>
            </p:cNvPr>
            <p:cNvSpPr>
              <a:spLocks noChangeShapeType="1"/>
            </p:cNvSpPr>
            <p:nvPr/>
          </p:nvSpPr>
          <p:spPr bwMode="auto">
            <a:xfrm rot="5400000">
              <a:off x="2527" y="1104"/>
              <a:ext cx="144"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pPr marL="0" marR="0" eaLnBrk="0" fontAlgn="base">
                <a:spcBef>
                  <a:spcPct val="0"/>
                </a:spcBef>
                <a:spcAft>
                  <a:spcPct val="0"/>
                </a:spcAft>
              </a:pPr>
              <a:endParaRPr lang="it-IT" sz="1800" kern="1200">
                <a:uFillTx/>
                <a:latin typeface="Arial" panose="020B0604020202020204" pitchFamily="34" charset="0"/>
              </a:endParaRPr>
            </a:p>
          </p:txBody>
        </p:sp>
        <p:sp>
          <p:nvSpPr>
            <p:cNvPr id="11285" name="Line 17">
              <a:extLst>
                <a:ext uri="{FF2B5EF4-FFF2-40B4-BE49-F238E27FC236}">
                  <a16:creationId xmlns:a16="http://schemas.microsoft.com/office/drawing/2014/main" id="{10C644E7-9E36-47F3-B848-6E1978E39232}"/>
                </a:ext>
              </a:extLst>
            </p:cNvPr>
            <p:cNvSpPr>
              <a:spLocks noChangeShapeType="1"/>
            </p:cNvSpPr>
            <p:nvPr/>
          </p:nvSpPr>
          <p:spPr bwMode="auto">
            <a:xfrm>
              <a:off x="2407" y="1008"/>
              <a:ext cx="144"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pPr marL="0" marR="0" eaLnBrk="0" fontAlgn="base">
                <a:spcBef>
                  <a:spcPct val="0"/>
                </a:spcBef>
                <a:spcAft>
                  <a:spcPct val="0"/>
                </a:spcAft>
              </a:pPr>
              <a:endParaRPr lang="it-IT" sz="1800" kern="1200">
                <a:uFillTx/>
                <a:latin typeface="Arial" panose="020B0604020202020204" pitchFamily="34" charset="0"/>
              </a:endParaRPr>
            </a:p>
          </p:txBody>
        </p:sp>
        <p:sp>
          <p:nvSpPr>
            <p:cNvPr id="11286" name="Line 18">
              <a:extLst>
                <a:ext uri="{FF2B5EF4-FFF2-40B4-BE49-F238E27FC236}">
                  <a16:creationId xmlns:a16="http://schemas.microsoft.com/office/drawing/2014/main" id="{FC95A4D8-76FF-421F-A6D9-C6E644FF43F6}"/>
                </a:ext>
              </a:extLst>
            </p:cNvPr>
            <p:cNvSpPr>
              <a:spLocks noChangeShapeType="1"/>
            </p:cNvSpPr>
            <p:nvPr/>
          </p:nvSpPr>
          <p:spPr bwMode="auto">
            <a:xfrm>
              <a:off x="2407" y="1200"/>
              <a:ext cx="144"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pPr marL="0" marR="0" eaLnBrk="0" fontAlgn="base">
                <a:spcBef>
                  <a:spcPct val="0"/>
                </a:spcBef>
                <a:spcAft>
                  <a:spcPct val="0"/>
                </a:spcAft>
              </a:pPr>
              <a:endParaRPr lang="it-IT" sz="1800" kern="1200">
                <a:uFillTx/>
                <a:latin typeface="Arial" panose="020B0604020202020204" pitchFamily="34" charset="0"/>
              </a:endParaRPr>
            </a:p>
          </p:txBody>
        </p:sp>
        <p:sp>
          <p:nvSpPr>
            <p:cNvPr id="11287" name="Line 19">
              <a:extLst>
                <a:ext uri="{FF2B5EF4-FFF2-40B4-BE49-F238E27FC236}">
                  <a16:creationId xmlns:a16="http://schemas.microsoft.com/office/drawing/2014/main" id="{3A3A5317-6E77-4C29-A491-08EBE7F6B6F2}"/>
                </a:ext>
              </a:extLst>
            </p:cNvPr>
            <p:cNvSpPr>
              <a:spLocks noChangeShapeType="1"/>
            </p:cNvSpPr>
            <p:nvPr/>
          </p:nvSpPr>
          <p:spPr bwMode="auto">
            <a:xfrm rot="5400000">
              <a:off x="2287" y="1080"/>
              <a:ext cx="144"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pPr marL="0" marR="0" eaLnBrk="0" fontAlgn="base">
                <a:spcBef>
                  <a:spcPct val="0"/>
                </a:spcBef>
                <a:spcAft>
                  <a:spcPct val="0"/>
                </a:spcAft>
              </a:pPr>
              <a:endParaRPr lang="it-IT" sz="1800" kern="1200">
                <a:uFillTx/>
                <a:latin typeface="Arial" panose="020B0604020202020204" pitchFamily="34" charset="0"/>
              </a:endParaRPr>
            </a:p>
          </p:txBody>
        </p:sp>
        <p:sp>
          <p:nvSpPr>
            <p:cNvPr id="11288" name="Line 20">
              <a:extLst>
                <a:ext uri="{FF2B5EF4-FFF2-40B4-BE49-F238E27FC236}">
                  <a16:creationId xmlns:a16="http://schemas.microsoft.com/office/drawing/2014/main" id="{5C122DC8-8CBF-4FA1-8DED-88F0E0FA5F76}"/>
                </a:ext>
              </a:extLst>
            </p:cNvPr>
            <p:cNvSpPr>
              <a:spLocks noChangeShapeType="1"/>
            </p:cNvSpPr>
            <p:nvPr/>
          </p:nvSpPr>
          <p:spPr bwMode="auto">
            <a:xfrm rot="8625514">
              <a:off x="3159" y="1200"/>
              <a:ext cx="144" cy="1"/>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pPr marL="0" marR="0" eaLnBrk="0" fontAlgn="base">
                <a:spcBef>
                  <a:spcPct val="0"/>
                </a:spcBef>
                <a:spcAft>
                  <a:spcPct val="0"/>
                </a:spcAft>
              </a:pPr>
              <a:endParaRPr lang="it-IT" sz="1800" kern="1200">
                <a:uFillTx/>
                <a:latin typeface="Arial" panose="020B0604020202020204" pitchFamily="34" charset="0"/>
              </a:endParaRPr>
            </a:p>
          </p:txBody>
        </p:sp>
        <p:sp>
          <p:nvSpPr>
            <p:cNvPr id="11289" name="Line 21">
              <a:extLst>
                <a:ext uri="{FF2B5EF4-FFF2-40B4-BE49-F238E27FC236}">
                  <a16:creationId xmlns:a16="http://schemas.microsoft.com/office/drawing/2014/main" id="{673BEB80-D5A7-497F-BFE6-85F2B4B83B81}"/>
                </a:ext>
              </a:extLst>
            </p:cNvPr>
            <p:cNvSpPr>
              <a:spLocks noChangeShapeType="1"/>
            </p:cNvSpPr>
            <p:nvPr/>
          </p:nvSpPr>
          <p:spPr bwMode="auto">
            <a:xfrm rot="2577569">
              <a:off x="3424" y="1200"/>
              <a:ext cx="144" cy="1"/>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pPr marL="0" marR="0" eaLnBrk="0" fontAlgn="base">
                <a:spcBef>
                  <a:spcPct val="0"/>
                </a:spcBef>
                <a:spcAft>
                  <a:spcPct val="0"/>
                </a:spcAft>
              </a:pPr>
              <a:endParaRPr lang="it-IT" sz="1800" kern="1200">
                <a:uFillTx/>
                <a:latin typeface="Arial" panose="020B0604020202020204" pitchFamily="34" charset="0"/>
              </a:endParaRPr>
            </a:p>
          </p:txBody>
        </p:sp>
        <p:sp>
          <p:nvSpPr>
            <p:cNvPr id="11290" name="Text Box 22">
              <a:extLst>
                <a:ext uri="{FF2B5EF4-FFF2-40B4-BE49-F238E27FC236}">
                  <a16:creationId xmlns:a16="http://schemas.microsoft.com/office/drawing/2014/main" id="{97DED528-352A-43A4-A654-2A22711098DB}"/>
                </a:ext>
              </a:extLst>
            </p:cNvPr>
            <p:cNvSpPr txBox="1">
              <a:spLocks noChangeArrowheads="1"/>
            </p:cNvSpPr>
            <p:nvPr/>
          </p:nvSpPr>
          <p:spPr bwMode="auto">
            <a:xfrm>
              <a:off x="1252" y="1248"/>
              <a:ext cx="192"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50000"/>
                </a:spcBef>
                <a:spcAft>
                  <a:spcPct val="0"/>
                </a:spcAft>
                <a:buNone/>
              </a:pPr>
              <a:r>
                <a:rPr lang="it-IT" altLang="it-IT" sz="2200" b="1" kern="1200">
                  <a:solidFill>
                    <a:srgbClr val="000000"/>
                  </a:solidFill>
                  <a:uFillTx/>
                  <a:latin typeface="Times New Roman" panose="02020603050405020304" pitchFamily="18" charset="0"/>
                </a:rPr>
                <a:t>H</a:t>
              </a:r>
            </a:p>
          </p:txBody>
        </p:sp>
        <p:sp>
          <p:nvSpPr>
            <p:cNvPr id="11291" name="Text Box 23">
              <a:extLst>
                <a:ext uri="{FF2B5EF4-FFF2-40B4-BE49-F238E27FC236}">
                  <a16:creationId xmlns:a16="http://schemas.microsoft.com/office/drawing/2014/main" id="{B378529D-A3E8-4229-8933-81D4ED879723}"/>
                </a:ext>
              </a:extLst>
            </p:cNvPr>
            <p:cNvSpPr txBox="1">
              <a:spLocks noChangeArrowheads="1"/>
            </p:cNvSpPr>
            <p:nvPr/>
          </p:nvSpPr>
          <p:spPr bwMode="auto">
            <a:xfrm>
              <a:off x="2967" y="1152"/>
              <a:ext cx="192"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50000"/>
                </a:spcBef>
                <a:spcAft>
                  <a:spcPct val="0"/>
                </a:spcAft>
                <a:buNone/>
              </a:pPr>
              <a:r>
                <a:rPr lang="it-IT" altLang="it-IT" sz="2200" b="1" kern="1200">
                  <a:solidFill>
                    <a:srgbClr val="000000"/>
                  </a:solidFill>
                  <a:uFillTx/>
                  <a:latin typeface="Times New Roman" panose="02020603050405020304" pitchFamily="18" charset="0"/>
                </a:rPr>
                <a:t>H</a:t>
              </a:r>
            </a:p>
          </p:txBody>
        </p:sp>
        <p:sp>
          <p:nvSpPr>
            <p:cNvPr id="11292" name="Text Box 24">
              <a:extLst>
                <a:ext uri="{FF2B5EF4-FFF2-40B4-BE49-F238E27FC236}">
                  <a16:creationId xmlns:a16="http://schemas.microsoft.com/office/drawing/2014/main" id="{9E45C5AA-E79A-432A-A341-50E8BD3EB450}"/>
                </a:ext>
              </a:extLst>
            </p:cNvPr>
            <p:cNvSpPr txBox="1">
              <a:spLocks noChangeArrowheads="1"/>
            </p:cNvSpPr>
            <p:nvPr/>
          </p:nvSpPr>
          <p:spPr bwMode="auto">
            <a:xfrm>
              <a:off x="3495" y="1152"/>
              <a:ext cx="192"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50000"/>
                </a:spcBef>
                <a:spcAft>
                  <a:spcPct val="0"/>
                </a:spcAft>
                <a:buNone/>
              </a:pPr>
              <a:r>
                <a:rPr lang="it-IT" altLang="it-IT" sz="2200" b="1" kern="1200">
                  <a:solidFill>
                    <a:srgbClr val="000000"/>
                  </a:solidFill>
                  <a:uFillTx/>
                  <a:latin typeface="Times New Roman" panose="02020603050405020304" pitchFamily="18" charset="0"/>
                </a:rPr>
                <a:t>H</a:t>
              </a:r>
            </a:p>
          </p:txBody>
        </p:sp>
      </p:grpSp>
      <p:sp>
        <p:nvSpPr>
          <p:cNvPr id="11270" name="Text Box 25">
            <a:extLst>
              <a:ext uri="{FF2B5EF4-FFF2-40B4-BE49-F238E27FC236}">
                <a16:creationId xmlns:a16="http://schemas.microsoft.com/office/drawing/2014/main" id="{2ED3C169-F12A-4DF4-A4F8-644263FDC665}"/>
              </a:ext>
            </a:extLst>
          </p:cNvPr>
          <p:cNvSpPr txBox="1">
            <a:spLocks noChangeArrowheads="1"/>
          </p:cNvSpPr>
          <p:nvPr/>
        </p:nvSpPr>
        <p:spPr bwMode="auto">
          <a:xfrm>
            <a:off x="928688" y="2673351"/>
            <a:ext cx="1066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50000"/>
              </a:spcBef>
              <a:spcAft>
                <a:spcPct val="0"/>
              </a:spcAft>
              <a:buNone/>
            </a:pPr>
            <a:r>
              <a:rPr lang="it-IT" altLang="it-IT" sz="2000" b="1" i="1" kern="1200">
                <a:solidFill>
                  <a:srgbClr val="FF3300"/>
                </a:solidFill>
                <a:uFillTx/>
                <a:latin typeface="Times New Roman" panose="02020603050405020304" pitchFamily="18" charset="0"/>
              </a:rPr>
              <a:t>Acido </a:t>
            </a:r>
          </a:p>
        </p:txBody>
      </p:sp>
      <p:sp>
        <p:nvSpPr>
          <p:cNvPr id="11271" name="Text Box 26">
            <a:extLst>
              <a:ext uri="{FF2B5EF4-FFF2-40B4-BE49-F238E27FC236}">
                <a16:creationId xmlns:a16="http://schemas.microsoft.com/office/drawing/2014/main" id="{D5C1ECE6-C0FB-4665-9A36-5F6C2D7D9FED}"/>
              </a:ext>
            </a:extLst>
          </p:cNvPr>
          <p:cNvSpPr txBox="1">
            <a:spLocks noChangeArrowheads="1"/>
          </p:cNvSpPr>
          <p:nvPr/>
        </p:nvSpPr>
        <p:spPr bwMode="auto">
          <a:xfrm>
            <a:off x="2517775" y="2636839"/>
            <a:ext cx="1066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algn="ctr" fontAlgn="base" hangingPunct="1">
              <a:spcBef>
                <a:spcPct val="50000"/>
              </a:spcBef>
              <a:spcAft>
                <a:spcPct val="0"/>
              </a:spcAft>
              <a:buNone/>
            </a:pPr>
            <a:r>
              <a:rPr lang="it-IT" altLang="it-IT" sz="2000" b="1" i="1" kern="1200">
                <a:solidFill>
                  <a:srgbClr val="0000CC"/>
                </a:solidFill>
                <a:uFillTx/>
                <a:latin typeface="Times New Roman" panose="02020603050405020304" pitchFamily="18" charset="0"/>
              </a:rPr>
              <a:t>Base</a:t>
            </a:r>
          </a:p>
        </p:txBody>
      </p:sp>
      <p:sp>
        <p:nvSpPr>
          <p:cNvPr id="11272" name="Text Box 27">
            <a:extLst>
              <a:ext uri="{FF2B5EF4-FFF2-40B4-BE49-F238E27FC236}">
                <a16:creationId xmlns:a16="http://schemas.microsoft.com/office/drawing/2014/main" id="{94D63824-4B5B-4F96-82E8-A168D14FA6C8}"/>
              </a:ext>
            </a:extLst>
          </p:cNvPr>
          <p:cNvSpPr txBox="1">
            <a:spLocks noChangeArrowheads="1"/>
          </p:cNvSpPr>
          <p:nvPr/>
        </p:nvSpPr>
        <p:spPr bwMode="auto">
          <a:xfrm>
            <a:off x="3657600" y="2565401"/>
            <a:ext cx="130333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algn="ctr" fontAlgn="base" hangingPunct="1">
              <a:spcBef>
                <a:spcPct val="50000"/>
              </a:spcBef>
              <a:spcAft>
                <a:spcPct val="0"/>
              </a:spcAft>
              <a:buNone/>
            </a:pPr>
            <a:r>
              <a:rPr lang="it-IT" altLang="it-IT" sz="2000" b="1" i="1" kern="1200">
                <a:solidFill>
                  <a:srgbClr val="000000"/>
                </a:solidFill>
                <a:uFillTx/>
                <a:latin typeface="Times New Roman" panose="02020603050405020304" pitchFamily="18" charset="0"/>
              </a:rPr>
              <a:t>Base coniugata</a:t>
            </a:r>
          </a:p>
        </p:txBody>
      </p:sp>
      <p:sp>
        <p:nvSpPr>
          <p:cNvPr id="11273" name="Text Box 28">
            <a:extLst>
              <a:ext uri="{FF2B5EF4-FFF2-40B4-BE49-F238E27FC236}">
                <a16:creationId xmlns:a16="http://schemas.microsoft.com/office/drawing/2014/main" id="{713F72E7-EACD-4EFA-B9BA-FC891F241CAC}"/>
              </a:ext>
            </a:extLst>
          </p:cNvPr>
          <p:cNvSpPr txBox="1">
            <a:spLocks noChangeArrowheads="1"/>
          </p:cNvSpPr>
          <p:nvPr/>
        </p:nvSpPr>
        <p:spPr bwMode="auto">
          <a:xfrm>
            <a:off x="5240338" y="2576514"/>
            <a:ext cx="1249362"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algn="ctr" fontAlgn="base" hangingPunct="1">
              <a:spcBef>
                <a:spcPct val="50000"/>
              </a:spcBef>
              <a:spcAft>
                <a:spcPct val="0"/>
              </a:spcAft>
              <a:buNone/>
            </a:pPr>
            <a:r>
              <a:rPr lang="it-IT" altLang="it-IT" sz="2000" b="1" i="1" kern="1200">
                <a:solidFill>
                  <a:srgbClr val="000000"/>
                </a:solidFill>
                <a:uFillTx/>
                <a:latin typeface="Times New Roman" panose="02020603050405020304" pitchFamily="18" charset="0"/>
              </a:rPr>
              <a:t>Acido coniugato</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41F72DBE-60B7-45B7-B227-C1FA5B927A3D}"/>
              </a:ext>
            </a:extLst>
          </p:cNvPr>
          <p:cNvSpPr>
            <a:spLocks noGrp="1" noChangeArrowheads="1"/>
          </p:cNvSpPr>
          <p:nvPr>
            <p:ph type="title"/>
          </p:nvPr>
        </p:nvSpPr>
        <p:spPr/>
        <p:txBody>
          <a:bodyPr/>
          <a:lstStyle/>
          <a:p>
            <a:r>
              <a:rPr lang="it-IT" altLang="it-IT">
                <a:solidFill>
                  <a:srgbClr val="0000CC"/>
                </a:solidFill>
                <a:latin typeface="Comic Sans MS" panose="030F0702030302020204" pitchFamily="66" charset="0"/>
              </a:rPr>
              <a:t>Teoria di Lewis</a:t>
            </a:r>
          </a:p>
        </p:txBody>
      </p:sp>
      <p:sp>
        <p:nvSpPr>
          <p:cNvPr id="12291" name="Rectangle 3">
            <a:extLst>
              <a:ext uri="{FF2B5EF4-FFF2-40B4-BE49-F238E27FC236}">
                <a16:creationId xmlns:a16="http://schemas.microsoft.com/office/drawing/2014/main" id="{E029E874-758E-43A9-BD1A-93B6ADF23AD1}"/>
              </a:ext>
            </a:extLst>
          </p:cNvPr>
          <p:cNvSpPr>
            <a:spLocks noGrp="1" noChangeArrowheads="1"/>
          </p:cNvSpPr>
          <p:nvPr>
            <p:ph type="body" idx="1"/>
          </p:nvPr>
        </p:nvSpPr>
        <p:spPr>
          <a:xfrm>
            <a:off x="838200" y="2647951"/>
            <a:ext cx="8229600" cy="3084513"/>
          </a:xfrm>
        </p:spPr>
        <p:txBody>
          <a:bodyPr/>
          <a:lstStyle/>
          <a:p>
            <a:r>
              <a:rPr lang="it-IT" altLang="it-IT" sz="2800" b="1" u="sng">
                <a:solidFill>
                  <a:srgbClr val="0000CC"/>
                </a:solidFill>
                <a:latin typeface="Times New Roman" panose="02020603050405020304" pitchFamily="18" charset="0"/>
              </a:rPr>
              <a:t>Acido:</a:t>
            </a:r>
            <a:r>
              <a:rPr lang="it-IT" altLang="it-IT" sz="2400" b="1">
                <a:solidFill>
                  <a:srgbClr val="0000CC"/>
                </a:solidFill>
                <a:latin typeface="Times New Roman" panose="02020603050405020304" pitchFamily="18" charset="0"/>
              </a:rPr>
              <a:t> specie chimica in grado di accettare uno o più coppie di elettroni (elettrofilo)</a:t>
            </a:r>
          </a:p>
          <a:p>
            <a:pPr>
              <a:buFontTx/>
              <a:buNone/>
            </a:pPr>
            <a:endParaRPr lang="it-IT" altLang="it-IT" sz="2800" b="1">
              <a:solidFill>
                <a:srgbClr val="0000CC"/>
              </a:solidFill>
              <a:latin typeface="Times New Roman" panose="02020603050405020304" pitchFamily="18" charset="0"/>
            </a:endParaRPr>
          </a:p>
          <a:p>
            <a:r>
              <a:rPr lang="it-IT" altLang="it-IT" sz="2800" b="1" u="sng">
                <a:solidFill>
                  <a:srgbClr val="0000CC"/>
                </a:solidFill>
                <a:latin typeface="Times New Roman" panose="02020603050405020304" pitchFamily="18" charset="0"/>
              </a:rPr>
              <a:t>Base:</a:t>
            </a:r>
            <a:r>
              <a:rPr lang="it-IT" altLang="it-IT" sz="2800" b="1">
                <a:solidFill>
                  <a:srgbClr val="0000CC"/>
                </a:solidFill>
                <a:latin typeface="Times New Roman" panose="02020603050405020304" pitchFamily="18" charset="0"/>
              </a:rPr>
              <a:t> </a:t>
            </a:r>
            <a:r>
              <a:rPr lang="it-IT" altLang="it-IT" sz="2400" b="1">
                <a:solidFill>
                  <a:srgbClr val="0000CC"/>
                </a:solidFill>
                <a:latin typeface="Times New Roman" panose="02020603050405020304" pitchFamily="18" charset="0"/>
              </a:rPr>
              <a:t>specie chimica in grado di fornire uno o più coppie di elettroni (nucleofilo)</a:t>
            </a:r>
          </a:p>
        </p:txBody>
      </p:sp>
      <p:sp>
        <p:nvSpPr>
          <p:cNvPr id="12292" name="CasellaDiTesto 1">
            <a:extLst>
              <a:ext uri="{FF2B5EF4-FFF2-40B4-BE49-F238E27FC236}">
                <a16:creationId xmlns:a16="http://schemas.microsoft.com/office/drawing/2014/main" id="{59F364AB-D200-4197-B53A-EDB0194861EE}"/>
              </a:ext>
            </a:extLst>
          </p:cNvPr>
          <p:cNvSpPr txBox="1">
            <a:spLocks noChangeArrowheads="1"/>
          </p:cNvSpPr>
          <p:nvPr/>
        </p:nvSpPr>
        <p:spPr bwMode="auto">
          <a:xfrm>
            <a:off x="560389" y="1343025"/>
            <a:ext cx="9039225"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800" kern="1200">
                <a:solidFill>
                  <a:srgbClr val="FF3300"/>
                </a:solidFill>
                <a:uFillTx/>
                <a:latin typeface="Times New Roman" panose="02020603050405020304" pitchFamily="18" charset="0"/>
                <a:cs typeface="Times New Roman" panose="02020603050405020304" pitchFamily="18" charset="0"/>
              </a:rPr>
              <a:t>Definizione che si basa sulle caratteristiche elettroniche delle </a:t>
            </a:r>
          </a:p>
          <a:p>
            <a:pPr marL="0" marR="0" fontAlgn="base" hangingPunct="1">
              <a:spcBef>
                <a:spcPct val="0"/>
              </a:spcBef>
              <a:spcAft>
                <a:spcPct val="0"/>
              </a:spcAft>
              <a:buNone/>
            </a:pPr>
            <a:r>
              <a:rPr lang="it-IT" altLang="it-IT" sz="2800" kern="1200">
                <a:solidFill>
                  <a:srgbClr val="FF3300"/>
                </a:solidFill>
                <a:uFillTx/>
                <a:latin typeface="Times New Roman" panose="02020603050405020304" pitchFamily="18" charset="0"/>
                <a:cs typeface="Times New Roman" panose="02020603050405020304" pitchFamily="18" charset="0"/>
              </a:rPr>
              <a:t>specie che interagiscono tra di loro</a:t>
            </a:r>
          </a:p>
        </p:txBody>
      </p:sp>
      <p:sp>
        <p:nvSpPr>
          <p:cNvPr id="12293" name="CasellaDiTesto 2">
            <a:extLst>
              <a:ext uri="{FF2B5EF4-FFF2-40B4-BE49-F238E27FC236}">
                <a16:creationId xmlns:a16="http://schemas.microsoft.com/office/drawing/2014/main" id="{2E152AB2-669C-478C-AC97-C42DC009494F}"/>
              </a:ext>
            </a:extLst>
          </p:cNvPr>
          <p:cNvSpPr txBox="1">
            <a:spLocks noChangeArrowheads="1"/>
          </p:cNvSpPr>
          <p:nvPr/>
        </p:nvSpPr>
        <p:spPr bwMode="auto">
          <a:xfrm>
            <a:off x="631825" y="5732463"/>
            <a:ext cx="8281988"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2400" kern="1200">
                <a:solidFill>
                  <a:srgbClr val="000000"/>
                </a:solidFill>
                <a:uFillTx/>
                <a:latin typeface="Times New Roman" panose="02020603050405020304" pitchFamily="18" charset="0"/>
                <a:cs typeface="Times New Roman" panose="02020603050405020304" pitchFamily="18" charset="0"/>
              </a:rPr>
              <a:t>La teoria di Lewis estende il concetto di acido e base a reazioni </a:t>
            </a:r>
          </a:p>
          <a:p>
            <a:pPr marL="0" marR="0" fontAlgn="base" hangingPunct="1">
              <a:spcBef>
                <a:spcPct val="0"/>
              </a:spcBef>
              <a:spcAft>
                <a:spcPct val="0"/>
              </a:spcAft>
              <a:buNone/>
            </a:pPr>
            <a:r>
              <a:rPr lang="it-IT" altLang="it-IT" sz="2400" kern="1200">
                <a:solidFill>
                  <a:srgbClr val="000000"/>
                </a:solidFill>
                <a:uFillTx/>
                <a:latin typeface="Times New Roman" panose="02020603050405020304" pitchFamily="18" charset="0"/>
                <a:cs typeface="Times New Roman" panose="02020603050405020304" pitchFamily="18" charset="0"/>
              </a:rPr>
              <a:t>che non coinvolgono il trasferimento di protoni</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DA4F0DC8-9910-41D4-B76C-2EE06F0929F1}"/>
              </a:ext>
            </a:extLst>
          </p:cNvPr>
          <p:cNvSpPr>
            <a:spLocks noGrp="1" noChangeArrowheads="1"/>
          </p:cNvSpPr>
          <p:nvPr>
            <p:ph type="title"/>
          </p:nvPr>
        </p:nvSpPr>
        <p:spPr/>
        <p:txBody>
          <a:bodyPr/>
          <a:lstStyle/>
          <a:p>
            <a:r>
              <a:rPr lang="it-IT" altLang="it-IT">
                <a:solidFill>
                  <a:srgbClr val="0000CC"/>
                </a:solidFill>
                <a:latin typeface="Comic Sans MS" panose="030F0702030302020204" pitchFamily="66" charset="0"/>
              </a:rPr>
              <a:t>Reazioni acido-base di Lewis</a:t>
            </a:r>
          </a:p>
        </p:txBody>
      </p:sp>
      <p:pic>
        <p:nvPicPr>
          <p:cNvPr id="13315" name="Picture 3">
            <a:extLst>
              <a:ext uri="{FF2B5EF4-FFF2-40B4-BE49-F238E27FC236}">
                <a16:creationId xmlns:a16="http://schemas.microsoft.com/office/drawing/2014/main" id="{6D5C5EFC-96B8-4917-92F3-4CDD211790BD}"/>
              </a:ext>
            </a:extLst>
          </p:cNvPr>
          <p:cNvPicPr>
            <a:picLocks noChangeAspect="1" noChangeArrowheads="1"/>
          </p:cNvPicPr>
          <p:nvPr>
            <p:ph idx="1"/>
          </p:nvPr>
        </p:nvPicPr>
        <p:blipFill>
          <a:blip r:embed="rId2">
            <a:extLst>
              <a:ext uri="{28A0092B-C50C-407E-A947-70E740481C1C}">
                <a14:useLocalDpi xmlns:a14="http://schemas.microsoft.com/office/drawing/2010/main" val="0"/>
              </a:ext>
            </a:extLst>
          </a:blip>
          <a:srcRect t="12500" b="14285"/>
          <a:stretch>
            <a:fillRect/>
          </a:stretch>
        </p:blipFill>
        <p:spPr>
          <a:xfrm>
            <a:off x="992188" y="1600201"/>
            <a:ext cx="7777162" cy="4525963"/>
          </a:xfrm>
          <a:noFill/>
        </p:spPr>
      </p:pic>
      <p:sp>
        <p:nvSpPr>
          <p:cNvPr id="13316" name="CasellaDiTesto 1">
            <a:extLst>
              <a:ext uri="{FF2B5EF4-FFF2-40B4-BE49-F238E27FC236}">
                <a16:creationId xmlns:a16="http://schemas.microsoft.com/office/drawing/2014/main" id="{8558DBE5-DBFB-4C6D-B06B-E1D0B27C843D}"/>
              </a:ext>
            </a:extLst>
          </p:cNvPr>
          <p:cNvSpPr txBox="1">
            <a:spLocks noChangeArrowheads="1"/>
          </p:cNvSpPr>
          <p:nvPr/>
        </p:nvSpPr>
        <p:spPr bwMode="auto">
          <a:xfrm>
            <a:off x="1065214" y="6196014"/>
            <a:ext cx="13160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1800" kern="1200">
                <a:solidFill>
                  <a:srgbClr val="000000"/>
                </a:solidFill>
                <a:uFillTx/>
                <a:latin typeface="Comic Sans MS" panose="030F0702030302020204" pitchFamily="66" charset="0"/>
              </a:rPr>
              <a:t>elettrofilo</a:t>
            </a:r>
          </a:p>
        </p:txBody>
      </p:sp>
      <p:sp>
        <p:nvSpPr>
          <p:cNvPr id="13317" name="CasellaDiTesto 4">
            <a:extLst>
              <a:ext uri="{FF2B5EF4-FFF2-40B4-BE49-F238E27FC236}">
                <a16:creationId xmlns:a16="http://schemas.microsoft.com/office/drawing/2014/main" id="{75F9CEE7-3754-4B3B-A2C1-CBC2FA3073FB}"/>
              </a:ext>
            </a:extLst>
          </p:cNvPr>
          <p:cNvSpPr txBox="1">
            <a:spLocks noChangeArrowheads="1"/>
          </p:cNvSpPr>
          <p:nvPr/>
        </p:nvSpPr>
        <p:spPr bwMode="auto">
          <a:xfrm>
            <a:off x="3368675" y="6243638"/>
            <a:ext cx="12207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fontAlgn="base" hangingPunct="1">
              <a:spcBef>
                <a:spcPct val="0"/>
              </a:spcBef>
              <a:spcAft>
                <a:spcPct val="0"/>
              </a:spcAft>
              <a:buNone/>
            </a:pPr>
            <a:r>
              <a:rPr lang="it-IT" altLang="it-IT" sz="1800" kern="1200">
                <a:solidFill>
                  <a:srgbClr val="000000"/>
                </a:solidFill>
                <a:uFillTx/>
                <a:latin typeface="Comic Sans MS" panose="030F0702030302020204" pitchFamily="66" charset="0"/>
              </a:rPr>
              <a:t>nucleofilo</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 name="Numero diapositiva"/>
          <p:cNvSpPr txBox="1">
            <a:spLocks noGrp="1"/>
          </p:cNvSpPr>
          <p:nvPr>
            <p:ph type="sldNum" sz="quarter" idx="2"/>
          </p:nvPr>
        </p:nvSpPr>
        <p:spPr>
          <a:xfrm>
            <a:off x="9347200" y="152400"/>
            <a:ext cx="292100" cy="34290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9</a:t>
            </a:fld>
            <a:endParaRPr/>
          </a:p>
        </p:txBody>
      </p:sp>
      <p:sp>
        <p:nvSpPr>
          <p:cNvPr id="315" name="Che comportamento può avere lo ione HSO4–   ?"/>
          <p:cNvSpPr txBox="1"/>
          <p:nvPr/>
        </p:nvSpPr>
        <p:spPr>
          <a:xfrm>
            <a:off x="495300" y="609600"/>
            <a:ext cx="8331200" cy="6477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buClr>
                <a:srgbClr val="000000"/>
              </a:buClr>
              <a:buFont typeface="Times New Roman"/>
            </a:pPr>
            <a:r>
              <a:rPr sz="3000"/>
              <a:t>Che comportamento può avere lo ione HSO</a:t>
            </a:r>
            <a:r>
              <a:rPr sz="3000" baseline="-25000"/>
              <a:t>4</a:t>
            </a:r>
            <a:r>
              <a:rPr sz="3000" baseline="29999"/>
              <a:t>–</a:t>
            </a:r>
            <a:r>
              <a:rPr sz="3000"/>
              <a:t>   ? </a:t>
            </a:r>
          </a:p>
        </p:txBody>
      </p:sp>
      <p:sp>
        <p:nvSpPr>
          <p:cNvPr id="316" name="HSO4–   può comportarsi da acido e cedere un protone, in presenza di una base che lo accetta"/>
          <p:cNvSpPr txBox="1"/>
          <p:nvPr/>
        </p:nvSpPr>
        <p:spPr>
          <a:xfrm>
            <a:off x="495300" y="1371600"/>
            <a:ext cx="8331200" cy="11176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buClr>
                <a:srgbClr val="000000"/>
              </a:buClr>
              <a:buFont typeface="Times New Roman"/>
            </a:pPr>
            <a:r>
              <a:rPr sz="3000"/>
              <a:t>HSO</a:t>
            </a:r>
            <a:r>
              <a:rPr sz="3000" baseline="-25000"/>
              <a:t>4</a:t>
            </a:r>
            <a:r>
              <a:rPr sz="3000" baseline="29999"/>
              <a:t>–</a:t>
            </a:r>
            <a:r>
              <a:rPr sz="3000"/>
              <a:t>   può comportarsi da acido e cedere un protone, in presenza di una base che lo accetta</a:t>
            </a:r>
          </a:p>
        </p:txBody>
      </p:sp>
      <p:sp>
        <p:nvSpPr>
          <p:cNvPr id="317" name="HSO4–     +      OH – ––––&gt;   SO4– –     +    H2O"/>
          <p:cNvSpPr txBox="1"/>
          <p:nvPr/>
        </p:nvSpPr>
        <p:spPr>
          <a:xfrm>
            <a:off x="495300" y="2590800"/>
            <a:ext cx="8331200" cy="6477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buClr>
                <a:srgbClr val="000000"/>
              </a:buClr>
              <a:buFont typeface="Times New Roman"/>
            </a:pPr>
            <a:r>
              <a:rPr sz="3000"/>
              <a:t>HSO</a:t>
            </a:r>
            <a:r>
              <a:rPr sz="3000" baseline="-25000"/>
              <a:t>4</a:t>
            </a:r>
            <a:r>
              <a:rPr sz="3000" baseline="29999"/>
              <a:t>–</a:t>
            </a:r>
            <a:r>
              <a:rPr sz="3000"/>
              <a:t>     +      OH </a:t>
            </a:r>
            <a:r>
              <a:rPr sz="3000" baseline="29999"/>
              <a:t>–</a:t>
            </a:r>
            <a:r>
              <a:rPr sz="3000"/>
              <a:t> ––––&gt;   SO</a:t>
            </a:r>
            <a:r>
              <a:rPr sz="3000" baseline="-25000"/>
              <a:t>4</a:t>
            </a:r>
            <a:r>
              <a:rPr sz="3000" baseline="29999"/>
              <a:t>– –</a:t>
            </a:r>
            <a:r>
              <a:rPr sz="3000"/>
              <a:t>     +    H</a:t>
            </a:r>
            <a:r>
              <a:rPr sz="3000" baseline="-25000"/>
              <a:t>2</a:t>
            </a:r>
            <a:r>
              <a:rPr sz="3000"/>
              <a:t>O</a:t>
            </a:r>
          </a:p>
        </p:txBody>
      </p:sp>
      <p:sp>
        <p:nvSpPr>
          <p:cNvPr id="318" name="HSO4–   può comportarsi però anche da base ed acquistare un protone, in presenza di un acido che lo fornisce"/>
          <p:cNvSpPr txBox="1"/>
          <p:nvPr/>
        </p:nvSpPr>
        <p:spPr>
          <a:xfrm>
            <a:off x="495300" y="3505200"/>
            <a:ext cx="8331200" cy="1587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buClr>
                <a:srgbClr val="000000"/>
              </a:buClr>
              <a:buFont typeface="Times New Roman"/>
            </a:pPr>
            <a:r>
              <a:rPr sz="3000"/>
              <a:t>HSO</a:t>
            </a:r>
            <a:r>
              <a:rPr sz="3000" baseline="-25000"/>
              <a:t>4</a:t>
            </a:r>
            <a:r>
              <a:rPr sz="3000" baseline="29999"/>
              <a:t>–</a:t>
            </a:r>
            <a:r>
              <a:rPr sz="3000"/>
              <a:t>   può comportarsi però anche da base ed acquistare un protone, in presenza di un acido che lo fornisce</a:t>
            </a:r>
          </a:p>
        </p:txBody>
      </p:sp>
      <p:sp>
        <p:nvSpPr>
          <p:cNvPr id="319" name="HSO4–     +      HCl    ––––&gt;   H2SO4    +     Cl –"/>
          <p:cNvSpPr txBox="1"/>
          <p:nvPr/>
        </p:nvSpPr>
        <p:spPr>
          <a:xfrm>
            <a:off x="495300" y="5257800"/>
            <a:ext cx="8331200" cy="6477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buClr>
                <a:srgbClr val="000000"/>
              </a:buClr>
              <a:buFont typeface="Times New Roman"/>
            </a:pPr>
            <a:r>
              <a:rPr sz="3000"/>
              <a:t>HSO</a:t>
            </a:r>
            <a:r>
              <a:rPr sz="3000" baseline="-25000"/>
              <a:t>4</a:t>
            </a:r>
            <a:r>
              <a:rPr sz="3000" baseline="29999"/>
              <a:t>–</a:t>
            </a:r>
            <a:r>
              <a:rPr sz="3000"/>
              <a:t>     +      HCl    ––––&gt;   H</a:t>
            </a:r>
            <a:r>
              <a:rPr sz="3000" baseline="-25000"/>
              <a:t>2</a:t>
            </a:r>
            <a:r>
              <a:rPr sz="3000"/>
              <a:t>SO</a:t>
            </a:r>
            <a:r>
              <a:rPr sz="3000" baseline="-25000"/>
              <a:t>4</a:t>
            </a:r>
            <a:r>
              <a:rPr sz="3000" baseline="29999"/>
              <a:t>    </a:t>
            </a:r>
            <a:r>
              <a:rPr sz="3000"/>
              <a:t>+ </a:t>
            </a:r>
            <a:r>
              <a:rPr sz="3000" baseline="29999"/>
              <a:t>    </a:t>
            </a:r>
            <a:r>
              <a:rPr sz="3000"/>
              <a:t>Cl</a:t>
            </a:r>
            <a:r>
              <a:rPr sz="3000" baseline="29999"/>
              <a:t> –</a:t>
            </a:r>
          </a:p>
        </p:txBody>
      </p:sp>
      <p:sp>
        <p:nvSpPr>
          <p:cNvPr id="320" name="Queste sostanze vengono definite anfotere."/>
          <p:cNvSpPr txBox="1"/>
          <p:nvPr/>
        </p:nvSpPr>
        <p:spPr>
          <a:xfrm>
            <a:off x="495300" y="6019800"/>
            <a:ext cx="8331200" cy="5842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buClr>
                <a:srgbClr val="000000"/>
              </a:buClr>
              <a:buFont typeface="Times New Roman"/>
              <a:defRPr sz="3000"/>
            </a:lvl1pPr>
          </a:lstStyle>
          <a:p>
            <a:r>
              <a:t>Queste sostanze vengono definite anfotere.</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9" presetClass="entr" fill="hold" grpId="1" nodeType="clickEffect">
                                  <p:stCondLst>
                                    <p:cond delay="0"/>
                                  </p:stCondLst>
                                  <p:iterate>
                                    <p:tmAbs val="0"/>
                                  </p:iterate>
                                  <p:childTnLst>
                                    <p:set>
                                      <p:cBhvr>
                                        <p:cTn id="6" fill="hold"/>
                                        <p:tgtEl>
                                          <p:spTgt spid="315"/>
                                        </p:tgtEl>
                                        <p:attrNameLst>
                                          <p:attrName>style.visibility</p:attrName>
                                        </p:attrNameLst>
                                      </p:cBhvr>
                                      <p:to>
                                        <p:strVal val="visible"/>
                                      </p:to>
                                    </p:set>
                                    <p:animEffect transition="in" filter="dissolve">
                                      <p:cBhvr>
                                        <p:cTn id="7" dur="500"/>
                                        <p:tgtEl>
                                          <p:spTgt spid="31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fill="hold" grpId="2" nodeType="clickEffect">
                                  <p:stCondLst>
                                    <p:cond delay="0"/>
                                  </p:stCondLst>
                                  <p:iterate>
                                    <p:tmAbs val="0"/>
                                  </p:iterate>
                                  <p:childTnLst>
                                    <p:set>
                                      <p:cBhvr>
                                        <p:cTn id="11" fill="hold"/>
                                        <p:tgtEl>
                                          <p:spTgt spid="316"/>
                                        </p:tgtEl>
                                        <p:attrNameLst>
                                          <p:attrName>style.visibility</p:attrName>
                                        </p:attrNameLst>
                                      </p:cBhvr>
                                      <p:to>
                                        <p:strVal val="visible"/>
                                      </p:to>
                                    </p:set>
                                    <p:animEffect transition="in" filter="dissolve">
                                      <p:cBhvr>
                                        <p:cTn id="12" dur="500"/>
                                        <p:tgtEl>
                                          <p:spTgt spid="31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fill="hold" grpId="3" nodeType="clickEffect">
                                  <p:stCondLst>
                                    <p:cond delay="0"/>
                                  </p:stCondLst>
                                  <p:iterate>
                                    <p:tmAbs val="0"/>
                                  </p:iterate>
                                  <p:childTnLst>
                                    <p:set>
                                      <p:cBhvr>
                                        <p:cTn id="16" fill="hold"/>
                                        <p:tgtEl>
                                          <p:spTgt spid="317"/>
                                        </p:tgtEl>
                                        <p:attrNameLst>
                                          <p:attrName>style.visibility</p:attrName>
                                        </p:attrNameLst>
                                      </p:cBhvr>
                                      <p:to>
                                        <p:strVal val="visible"/>
                                      </p:to>
                                    </p:set>
                                    <p:animEffect transition="in" filter="dissolve">
                                      <p:cBhvr>
                                        <p:cTn id="17" dur="500"/>
                                        <p:tgtEl>
                                          <p:spTgt spid="317"/>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fill="hold" grpId="4" nodeType="clickEffect">
                                  <p:stCondLst>
                                    <p:cond delay="0"/>
                                  </p:stCondLst>
                                  <p:iterate>
                                    <p:tmAbs val="0"/>
                                  </p:iterate>
                                  <p:childTnLst>
                                    <p:set>
                                      <p:cBhvr>
                                        <p:cTn id="21" fill="hold"/>
                                        <p:tgtEl>
                                          <p:spTgt spid="318"/>
                                        </p:tgtEl>
                                        <p:attrNameLst>
                                          <p:attrName>style.visibility</p:attrName>
                                        </p:attrNameLst>
                                      </p:cBhvr>
                                      <p:to>
                                        <p:strVal val="visible"/>
                                      </p:to>
                                    </p:set>
                                    <p:animEffect transition="in" filter="dissolve">
                                      <p:cBhvr>
                                        <p:cTn id="22" dur="500"/>
                                        <p:tgtEl>
                                          <p:spTgt spid="318"/>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fill="hold" grpId="5" nodeType="clickEffect">
                                  <p:stCondLst>
                                    <p:cond delay="0"/>
                                  </p:stCondLst>
                                  <p:iterate>
                                    <p:tmAbs val="0"/>
                                  </p:iterate>
                                  <p:childTnLst>
                                    <p:set>
                                      <p:cBhvr>
                                        <p:cTn id="26" fill="hold"/>
                                        <p:tgtEl>
                                          <p:spTgt spid="319"/>
                                        </p:tgtEl>
                                        <p:attrNameLst>
                                          <p:attrName>style.visibility</p:attrName>
                                        </p:attrNameLst>
                                      </p:cBhvr>
                                      <p:to>
                                        <p:strVal val="visible"/>
                                      </p:to>
                                    </p:set>
                                    <p:animEffect transition="in" filter="dissolve">
                                      <p:cBhvr>
                                        <p:cTn id="27" dur="500"/>
                                        <p:tgtEl>
                                          <p:spTgt spid="319"/>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fill="hold" grpId="6" nodeType="clickEffect">
                                  <p:stCondLst>
                                    <p:cond delay="0"/>
                                  </p:stCondLst>
                                  <p:iterate>
                                    <p:tmAbs val="0"/>
                                  </p:iterate>
                                  <p:childTnLst>
                                    <p:set>
                                      <p:cBhvr>
                                        <p:cTn id="31" fill="hold"/>
                                        <p:tgtEl>
                                          <p:spTgt spid="320"/>
                                        </p:tgtEl>
                                        <p:attrNameLst>
                                          <p:attrName>style.visibility</p:attrName>
                                        </p:attrNameLst>
                                      </p:cBhvr>
                                      <p:to>
                                        <p:strVal val="visible"/>
                                      </p:to>
                                    </p:set>
                                    <p:animEffect transition="in" filter="dissolve">
                                      <p:cBhvr>
                                        <p:cTn id="32" dur="500"/>
                                        <p:tgtEl>
                                          <p:spTgt spid="3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5" grpId="1" animBg="1" advAuto="0"/>
      <p:bldP spid="316" grpId="2" animBg="1" advAuto="0"/>
      <p:bldP spid="317" grpId="3" animBg="1" advAuto="0"/>
      <p:bldP spid="318" grpId="4" animBg="1" advAuto="0"/>
      <p:bldP spid="319" grpId="5" animBg="1" advAuto="0"/>
      <p:bldP spid="320" grpId="6" animBg="1" advAuto="0"/>
    </p:bldLst>
  </p:timing>
</p:sld>
</file>

<file path=ppt/theme/theme1.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Times New Roman"/>
        <a:ea typeface="Times New Roman"/>
        <a:cs typeface="Times New Roman"/>
      </a:majorFont>
      <a:minorFont>
        <a:latin typeface="Times New Roman"/>
        <a:ea typeface="Times New Roman"/>
        <a:cs typeface="Times New Roman"/>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CC99"/>
        </a:solidFill>
        <a:ln w="12700"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39" marR="40639"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
              <a:solidFill>
                <a:srgbClr val="000000"/>
              </a:solidFill>
            </a:uFill>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39" marR="40639"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
              <a:solidFill>
                <a:srgbClr val="000000"/>
              </a:solidFill>
            </a:uFill>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Times New Roman"/>
        <a:ea typeface="Times New Roman"/>
        <a:cs typeface="Times New Roman"/>
      </a:majorFont>
      <a:minorFont>
        <a:latin typeface="Times New Roman"/>
        <a:ea typeface="Times New Roman"/>
        <a:cs typeface="Times New Roman"/>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CC99"/>
        </a:solidFill>
        <a:ln w="12700"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39" marR="40639"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
              <a:solidFill>
                <a:srgbClr val="000000"/>
              </a:solidFill>
            </a:uFill>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39" marR="40639"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
              <a:solidFill>
                <a:srgbClr val="000000"/>
              </a:solidFill>
            </a:uFill>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TotalTime>
  <Words>2459</Words>
  <Application>Microsoft Office PowerPoint</Application>
  <PresentationFormat>A4 (21x29,7 cm)</PresentationFormat>
  <Paragraphs>255</Paragraphs>
  <Slides>31</Slides>
  <Notes>0</Notes>
  <HiddenSlides>0</HiddenSlides>
  <MMClips>0</MMClips>
  <ScaleCrop>false</ScaleCrop>
  <HeadingPairs>
    <vt:vector size="6" baseType="variant">
      <vt:variant>
        <vt:lpstr>Caratteri utilizzati</vt:lpstr>
      </vt:variant>
      <vt:variant>
        <vt:i4>7</vt:i4>
      </vt:variant>
      <vt:variant>
        <vt:lpstr>Tema</vt:lpstr>
      </vt:variant>
      <vt:variant>
        <vt:i4>2</vt:i4>
      </vt:variant>
      <vt:variant>
        <vt:lpstr>Titoli diapositive</vt:lpstr>
      </vt:variant>
      <vt:variant>
        <vt:i4>31</vt:i4>
      </vt:variant>
    </vt:vector>
  </HeadingPairs>
  <TitlesOfParts>
    <vt:vector size="40" baseType="lpstr">
      <vt:lpstr>Arial</vt:lpstr>
      <vt:lpstr>Comic Sans MS</vt:lpstr>
      <vt:lpstr>Helvetica</vt:lpstr>
      <vt:lpstr>Lucida Grande</vt:lpstr>
      <vt:lpstr>Symbol</vt:lpstr>
      <vt:lpstr>Times New Roman</vt:lpstr>
      <vt:lpstr>Wingdings</vt:lpstr>
      <vt:lpstr>White</vt:lpstr>
      <vt:lpstr>Struttura predefinita</vt:lpstr>
      <vt:lpstr>Acidi e basi</vt:lpstr>
      <vt:lpstr>Presentazione standard di PowerPoint</vt:lpstr>
      <vt:lpstr>Presentazione standard di PowerPoint</vt:lpstr>
      <vt:lpstr>Presentazione standard di PowerPoint</vt:lpstr>
      <vt:lpstr>Teoria di Brönsted-Lowry </vt:lpstr>
      <vt:lpstr>Meccanismo molecolare</vt:lpstr>
      <vt:lpstr>Teoria di Lewis</vt:lpstr>
      <vt:lpstr>Reazioni acido-base di Lewis</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Il pH</vt:lpstr>
      <vt:lpstr>Presentazione standard di PowerPoint</vt:lpstr>
      <vt:lpstr>Presentazione standard di PowerPoint</vt:lpstr>
      <vt:lpstr>Forza di un acido</vt:lpstr>
      <vt:lpstr>Forza di un acido</vt:lpstr>
      <vt:lpstr>Presentazione standard di PowerPoint</vt:lpstr>
      <vt:lpstr>Equilibrio delle basi deboli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Giancarlo</dc:creator>
  <cp:lastModifiedBy>GIANCARLO MORELLI</cp:lastModifiedBy>
  <cp:revision>3</cp:revision>
  <dcterms:modified xsi:type="dcterms:W3CDTF">2021-06-26T14:56:22Z</dcterms:modified>
</cp:coreProperties>
</file>